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59" r:id="rId6"/>
    <p:sldId id="308" r:id="rId7"/>
    <p:sldId id="309" r:id="rId8"/>
    <p:sldId id="310" r:id="rId9"/>
    <p:sldId id="312" r:id="rId10"/>
    <p:sldId id="319" r:id="rId11"/>
    <p:sldId id="261" r:id="rId12"/>
    <p:sldId id="315" r:id="rId13"/>
    <p:sldId id="314" r:id="rId14"/>
    <p:sldId id="316" r:id="rId15"/>
    <p:sldId id="317" r:id="rId16"/>
    <p:sldId id="266" r:id="rId17"/>
    <p:sldId id="318" r:id="rId18"/>
  </p:sldIdLst>
  <p:sldSz cx="9144000" cy="5143500" type="screen16x9"/>
  <p:notesSz cx="6858000" cy="9144000"/>
  <p:embeddedFontLst>
    <p:embeddedFont>
      <p:font typeface="Anton"/>
      <p:regular r:id="rId22"/>
    </p:embeddedFont>
    <p:embeddedFont>
      <p:font typeface="Catamaran"/>
      <p:regular r:id="rId23"/>
    </p:embeddedFont>
    <p:embeddedFont>
      <p:font typeface="Bebas Neue" panose="020B0606020202050201"/>
      <p:regular r:id="rId24"/>
    </p:embeddedFont>
    <p:embeddedFont>
      <p:font typeface="Nunito Light"/>
      <p:regular r:id="rId25"/>
    </p:embeddedFont>
    <p:embeddedFont>
      <p:font typeface="Anton" pitchFamily="2"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62" autoAdjust="0"/>
  </p:normalViewPr>
  <p:slideViewPr>
    <p:cSldViewPr snapToGrid="0">
      <p:cViewPr varScale="1">
        <p:scale>
          <a:sx n="88" d="100"/>
          <a:sy n="88" d="100"/>
        </p:scale>
        <p:origin x="876"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7"/>
        <p:cNvGrpSpPr/>
        <p:nvPr/>
      </p:nvGrpSpPr>
      <p:grpSpPr>
        <a:xfrm>
          <a:off x="0" y="0"/>
          <a:ext cx="0" cy="0"/>
          <a:chOff x="0" y="0"/>
          <a:chExt cx="0" cy="0"/>
        </a:xfrm>
      </p:grpSpPr>
      <p:sp>
        <p:nvSpPr>
          <p:cNvPr id="828" name="Google Shape;8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3"/>
        <p:cNvGrpSpPr/>
        <p:nvPr/>
      </p:nvGrpSpPr>
      <p:grpSpPr>
        <a:xfrm>
          <a:off x="0" y="0"/>
          <a:ext cx="0" cy="0"/>
          <a:chOff x="0" y="0"/>
          <a:chExt cx="0" cy="0"/>
        </a:xfrm>
      </p:grpSpPr>
      <p:sp>
        <p:nvSpPr>
          <p:cNvPr id="874" name="Google Shape;874;g1de1b5658b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3"/>
        <p:cNvGrpSpPr/>
        <p:nvPr/>
      </p:nvGrpSpPr>
      <p:grpSpPr>
        <a:xfrm>
          <a:off x="0" y="0"/>
          <a:ext cx="0" cy="0"/>
          <a:chOff x="0" y="0"/>
          <a:chExt cx="0" cy="0"/>
        </a:xfrm>
      </p:grpSpPr>
      <p:sp>
        <p:nvSpPr>
          <p:cNvPr id="874" name="Google Shape;874;g1de1b5658b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3"/>
        <p:cNvGrpSpPr/>
        <p:nvPr/>
      </p:nvGrpSpPr>
      <p:grpSpPr>
        <a:xfrm>
          <a:off x="0" y="0"/>
          <a:ext cx="0" cy="0"/>
          <a:chOff x="0" y="0"/>
          <a:chExt cx="0" cy="0"/>
        </a:xfrm>
      </p:grpSpPr>
      <p:sp>
        <p:nvSpPr>
          <p:cNvPr id="874" name="Google Shape;874;g1de1b5658b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3"/>
        <p:cNvGrpSpPr/>
        <p:nvPr/>
      </p:nvGrpSpPr>
      <p:grpSpPr>
        <a:xfrm>
          <a:off x="0" y="0"/>
          <a:ext cx="0" cy="0"/>
          <a:chOff x="0" y="0"/>
          <a:chExt cx="0" cy="0"/>
        </a:xfrm>
      </p:grpSpPr>
      <p:sp>
        <p:nvSpPr>
          <p:cNvPr id="874" name="Google Shape;874;g1de1b5658b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2"/>
        <p:cNvGrpSpPr/>
        <p:nvPr/>
      </p:nvGrpSpPr>
      <p:grpSpPr>
        <a:xfrm>
          <a:off x="0" y="0"/>
          <a:ext cx="0" cy="0"/>
          <a:chOff x="0" y="0"/>
          <a:chExt cx="0" cy="0"/>
        </a:xfrm>
      </p:grpSpPr>
      <p:sp>
        <p:nvSpPr>
          <p:cNvPr id="843" name="Google Shape;843;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9"/>
        <p:cNvGrpSpPr/>
        <p:nvPr/>
      </p:nvGrpSpPr>
      <p:grpSpPr>
        <a:xfrm>
          <a:off x="0" y="0"/>
          <a:ext cx="0" cy="0"/>
          <a:chOff x="0" y="0"/>
          <a:chExt cx="0" cy="0"/>
        </a:xfrm>
      </p:grpSpPr>
      <p:sp>
        <p:nvSpPr>
          <p:cNvPr id="860" name="Google Shape;860;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66"/>
        <p:cNvGrpSpPr/>
        <p:nvPr/>
      </p:nvGrpSpPr>
      <p:grpSpPr>
        <a:xfrm>
          <a:off x="0" y="0"/>
          <a:ext cx="0" cy="0"/>
          <a:chOff x="0" y="0"/>
          <a:chExt cx="0" cy="0"/>
        </a:xfrm>
      </p:grpSpPr>
      <p:sp>
        <p:nvSpPr>
          <p:cNvPr id="867" name="Google Shape;867;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66"/>
        <p:cNvGrpSpPr/>
        <p:nvPr/>
      </p:nvGrpSpPr>
      <p:grpSpPr>
        <a:xfrm>
          <a:off x="0" y="0"/>
          <a:ext cx="0" cy="0"/>
          <a:chOff x="0" y="0"/>
          <a:chExt cx="0" cy="0"/>
        </a:xfrm>
      </p:grpSpPr>
      <p:sp>
        <p:nvSpPr>
          <p:cNvPr id="867" name="Google Shape;867;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66"/>
        <p:cNvGrpSpPr/>
        <p:nvPr/>
      </p:nvGrpSpPr>
      <p:grpSpPr>
        <a:xfrm>
          <a:off x="0" y="0"/>
          <a:ext cx="0" cy="0"/>
          <a:chOff x="0" y="0"/>
          <a:chExt cx="0" cy="0"/>
        </a:xfrm>
      </p:grpSpPr>
      <p:sp>
        <p:nvSpPr>
          <p:cNvPr id="867" name="Google Shape;867;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66"/>
        <p:cNvGrpSpPr/>
        <p:nvPr/>
      </p:nvGrpSpPr>
      <p:grpSpPr>
        <a:xfrm>
          <a:off x="0" y="0"/>
          <a:ext cx="0" cy="0"/>
          <a:chOff x="0" y="0"/>
          <a:chExt cx="0" cy="0"/>
        </a:xfrm>
      </p:grpSpPr>
      <p:sp>
        <p:nvSpPr>
          <p:cNvPr id="867" name="Google Shape;867;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66"/>
        <p:cNvGrpSpPr/>
        <p:nvPr/>
      </p:nvGrpSpPr>
      <p:grpSpPr>
        <a:xfrm>
          <a:off x="0" y="0"/>
          <a:ext cx="0" cy="0"/>
          <a:chOff x="0" y="0"/>
          <a:chExt cx="0" cy="0"/>
        </a:xfrm>
      </p:grpSpPr>
      <p:sp>
        <p:nvSpPr>
          <p:cNvPr id="867" name="Google Shape;867;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3"/>
        <p:cNvGrpSpPr/>
        <p:nvPr/>
      </p:nvGrpSpPr>
      <p:grpSpPr>
        <a:xfrm>
          <a:off x="0" y="0"/>
          <a:ext cx="0" cy="0"/>
          <a:chOff x="0" y="0"/>
          <a:chExt cx="0" cy="0"/>
        </a:xfrm>
      </p:grpSpPr>
      <p:sp>
        <p:nvSpPr>
          <p:cNvPr id="874" name="Google Shape;874;g1de1b5658b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sp>
        <p:nvSpPr>
          <p:cNvPr id="9" name="Google Shape;9;p2"/>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 name="Google Shape;10;p2"/>
          <p:cNvGrpSpPr/>
          <p:nvPr/>
        </p:nvGrpSpPr>
        <p:grpSpPr>
          <a:xfrm rot="10800000" flipH="1">
            <a:off x="945475" y="3635250"/>
            <a:ext cx="2699775" cy="2633450"/>
            <a:chOff x="661125" y="2751225"/>
            <a:chExt cx="2699775" cy="2633450"/>
          </a:xfrm>
        </p:grpSpPr>
        <p:sp>
          <p:nvSpPr>
            <p:cNvPr id="11" name="Google Shape;11;p2"/>
            <p:cNvSpPr/>
            <p:nvPr/>
          </p:nvSpPr>
          <p:spPr>
            <a:xfrm>
              <a:off x="661125" y="2918175"/>
              <a:ext cx="78450" cy="888175"/>
            </a:xfrm>
            <a:custGeom>
              <a:avLst/>
              <a:gdLst/>
              <a:ahLst/>
              <a:cxnLst/>
              <a:rect l="l" t="t" r="r" b="b"/>
              <a:pathLst>
                <a:path w="3138" h="35527" extrusionOk="0">
                  <a:moveTo>
                    <a:pt x="1429" y="32996"/>
                  </a:moveTo>
                  <a:cubicBezTo>
                    <a:pt x="912" y="33169"/>
                    <a:pt x="534" y="33653"/>
                    <a:pt x="534" y="34228"/>
                  </a:cubicBezTo>
                  <a:cubicBezTo>
                    <a:pt x="534" y="34943"/>
                    <a:pt x="1117" y="35526"/>
                    <a:pt x="1840" y="35526"/>
                  </a:cubicBezTo>
                  <a:cubicBezTo>
                    <a:pt x="2555" y="35526"/>
                    <a:pt x="3138" y="34943"/>
                    <a:pt x="3138" y="34228"/>
                  </a:cubicBezTo>
                  <a:cubicBezTo>
                    <a:pt x="3138" y="33653"/>
                    <a:pt x="2768" y="33169"/>
                    <a:pt x="2243" y="32996"/>
                  </a:cubicBezTo>
                  <a:lnTo>
                    <a:pt x="2243" y="0"/>
                  </a:lnTo>
                  <a:lnTo>
                    <a:pt x="0" y="0"/>
                  </a:lnTo>
                  <a:lnTo>
                    <a:pt x="0" y="822"/>
                  </a:lnTo>
                  <a:lnTo>
                    <a:pt x="1429" y="822"/>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a:off x="2366975" y="2751225"/>
              <a:ext cx="245625" cy="1823950"/>
            </a:xfrm>
            <a:custGeom>
              <a:avLst/>
              <a:gdLst/>
              <a:ahLst/>
              <a:cxnLst/>
              <a:rect l="l" t="t" r="r" b="b"/>
              <a:pathLst>
                <a:path w="9825" h="72958" extrusionOk="0">
                  <a:moveTo>
                    <a:pt x="822" y="0"/>
                  </a:moveTo>
                  <a:lnTo>
                    <a:pt x="1" y="0"/>
                  </a:lnTo>
                  <a:lnTo>
                    <a:pt x="1" y="13118"/>
                  </a:lnTo>
                  <a:lnTo>
                    <a:pt x="9003" y="22121"/>
                  </a:lnTo>
                  <a:lnTo>
                    <a:pt x="9003" y="49055"/>
                  </a:lnTo>
                  <a:lnTo>
                    <a:pt x="1627" y="56431"/>
                  </a:lnTo>
                  <a:lnTo>
                    <a:pt x="1627" y="70403"/>
                  </a:lnTo>
                  <a:cubicBezTo>
                    <a:pt x="1085" y="70559"/>
                    <a:pt x="682" y="71052"/>
                    <a:pt x="682" y="71652"/>
                  </a:cubicBezTo>
                  <a:cubicBezTo>
                    <a:pt x="682" y="72366"/>
                    <a:pt x="1266" y="72958"/>
                    <a:pt x="1988" y="72958"/>
                  </a:cubicBezTo>
                  <a:cubicBezTo>
                    <a:pt x="2711" y="72958"/>
                    <a:pt x="3294" y="72366"/>
                    <a:pt x="3294" y="71652"/>
                  </a:cubicBezTo>
                  <a:cubicBezTo>
                    <a:pt x="3294" y="71093"/>
                    <a:pt x="2941" y="70617"/>
                    <a:pt x="2440" y="70436"/>
                  </a:cubicBezTo>
                  <a:lnTo>
                    <a:pt x="2440" y="56768"/>
                  </a:lnTo>
                  <a:lnTo>
                    <a:pt x="9825" y="49392"/>
                  </a:lnTo>
                  <a:lnTo>
                    <a:pt x="9825" y="21784"/>
                  </a:lnTo>
                  <a:lnTo>
                    <a:pt x="822" y="12781"/>
                  </a:lnTo>
                  <a:lnTo>
                    <a:pt x="822"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2924300" y="2751225"/>
              <a:ext cx="264325" cy="2033625"/>
            </a:xfrm>
            <a:custGeom>
              <a:avLst/>
              <a:gdLst/>
              <a:ahLst/>
              <a:cxnLst/>
              <a:rect l="l" t="t" r="r" b="b"/>
              <a:pathLst>
                <a:path w="10573" h="81345" extrusionOk="0">
                  <a:moveTo>
                    <a:pt x="9751" y="23591"/>
                  </a:moveTo>
                  <a:lnTo>
                    <a:pt x="896" y="23591"/>
                  </a:lnTo>
                  <a:lnTo>
                    <a:pt x="896" y="78806"/>
                  </a:lnTo>
                  <a:cubicBezTo>
                    <a:pt x="370" y="78979"/>
                    <a:pt x="1" y="79463"/>
                    <a:pt x="1" y="80038"/>
                  </a:cubicBezTo>
                  <a:cubicBezTo>
                    <a:pt x="1" y="80753"/>
                    <a:pt x="584" y="81344"/>
                    <a:pt x="1298" y="81344"/>
                  </a:cubicBezTo>
                  <a:cubicBezTo>
                    <a:pt x="2021" y="81344"/>
                    <a:pt x="2605" y="80753"/>
                    <a:pt x="2605" y="80038"/>
                  </a:cubicBezTo>
                  <a:cubicBezTo>
                    <a:pt x="2605" y="79463"/>
                    <a:pt x="2227" y="78979"/>
                    <a:pt x="1709" y="78806"/>
                  </a:cubicBezTo>
                  <a:lnTo>
                    <a:pt x="1709" y="24404"/>
                  </a:lnTo>
                  <a:lnTo>
                    <a:pt x="10572" y="24404"/>
                  </a:lnTo>
                  <a:lnTo>
                    <a:pt x="10572" y="0"/>
                  </a:lnTo>
                  <a:lnTo>
                    <a:pt x="9751"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661125" y="4193000"/>
              <a:ext cx="136575" cy="1191675"/>
            </a:xfrm>
            <a:custGeom>
              <a:avLst/>
              <a:gdLst/>
              <a:ahLst/>
              <a:cxnLst/>
              <a:rect l="l" t="t" r="r" b="b"/>
              <a:pathLst>
                <a:path w="5463" h="47667" extrusionOk="0">
                  <a:moveTo>
                    <a:pt x="4567" y="45129"/>
                  </a:moveTo>
                  <a:lnTo>
                    <a:pt x="4567" y="0"/>
                  </a:lnTo>
                  <a:lnTo>
                    <a:pt x="0" y="0"/>
                  </a:lnTo>
                  <a:lnTo>
                    <a:pt x="0" y="822"/>
                  </a:lnTo>
                  <a:lnTo>
                    <a:pt x="3746" y="822"/>
                  </a:lnTo>
                  <a:lnTo>
                    <a:pt x="3746" y="45129"/>
                  </a:lnTo>
                  <a:cubicBezTo>
                    <a:pt x="3228" y="45301"/>
                    <a:pt x="2850" y="45786"/>
                    <a:pt x="2850" y="46361"/>
                  </a:cubicBezTo>
                  <a:cubicBezTo>
                    <a:pt x="2850" y="47084"/>
                    <a:pt x="3434" y="47667"/>
                    <a:pt x="4157" y="47667"/>
                  </a:cubicBezTo>
                  <a:cubicBezTo>
                    <a:pt x="4879" y="47667"/>
                    <a:pt x="5463" y="47084"/>
                    <a:pt x="5463" y="46361"/>
                  </a:cubicBezTo>
                  <a:cubicBezTo>
                    <a:pt x="5463" y="45786"/>
                    <a:pt x="5085" y="45301"/>
                    <a:pt x="4567" y="4512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661125" y="4097725"/>
              <a:ext cx="210700" cy="779125"/>
            </a:xfrm>
            <a:custGeom>
              <a:avLst/>
              <a:gdLst/>
              <a:ahLst/>
              <a:cxnLst/>
              <a:rect l="l" t="t" r="r" b="b"/>
              <a:pathLst>
                <a:path w="8428" h="31165" extrusionOk="0">
                  <a:moveTo>
                    <a:pt x="7532" y="28626"/>
                  </a:moveTo>
                  <a:lnTo>
                    <a:pt x="7532" y="0"/>
                  </a:lnTo>
                  <a:lnTo>
                    <a:pt x="0" y="0"/>
                  </a:lnTo>
                  <a:lnTo>
                    <a:pt x="0" y="813"/>
                  </a:lnTo>
                  <a:lnTo>
                    <a:pt x="6711" y="813"/>
                  </a:lnTo>
                  <a:lnTo>
                    <a:pt x="6711" y="28626"/>
                  </a:lnTo>
                  <a:cubicBezTo>
                    <a:pt x="6194" y="28799"/>
                    <a:pt x="5816" y="29283"/>
                    <a:pt x="5816" y="29858"/>
                  </a:cubicBezTo>
                  <a:cubicBezTo>
                    <a:pt x="5816" y="30581"/>
                    <a:pt x="6399" y="31164"/>
                    <a:pt x="7122" y="31164"/>
                  </a:cubicBezTo>
                  <a:cubicBezTo>
                    <a:pt x="7845" y="31164"/>
                    <a:pt x="8428" y="30581"/>
                    <a:pt x="8428" y="29858"/>
                  </a:cubicBezTo>
                  <a:cubicBezTo>
                    <a:pt x="8428" y="29283"/>
                    <a:pt x="8050" y="28799"/>
                    <a:pt x="7532" y="2862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661125" y="3995450"/>
              <a:ext cx="293250" cy="1116525"/>
            </a:xfrm>
            <a:custGeom>
              <a:avLst/>
              <a:gdLst/>
              <a:ahLst/>
              <a:cxnLst/>
              <a:rect l="l" t="t" r="r" b="b"/>
              <a:pathLst>
                <a:path w="11730" h="44661" extrusionOk="0">
                  <a:moveTo>
                    <a:pt x="10835" y="42122"/>
                  </a:moveTo>
                  <a:lnTo>
                    <a:pt x="10835" y="0"/>
                  </a:lnTo>
                  <a:lnTo>
                    <a:pt x="0" y="0"/>
                  </a:lnTo>
                  <a:lnTo>
                    <a:pt x="0" y="814"/>
                  </a:lnTo>
                  <a:lnTo>
                    <a:pt x="10021" y="814"/>
                  </a:lnTo>
                  <a:lnTo>
                    <a:pt x="10021" y="42122"/>
                  </a:lnTo>
                  <a:cubicBezTo>
                    <a:pt x="9496" y="42295"/>
                    <a:pt x="9126" y="42780"/>
                    <a:pt x="9126" y="43355"/>
                  </a:cubicBezTo>
                  <a:cubicBezTo>
                    <a:pt x="9126" y="44077"/>
                    <a:pt x="9709" y="44661"/>
                    <a:pt x="10424" y="44661"/>
                  </a:cubicBezTo>
                  <a:cubicBezTo>
                    <a:pt x="11147" y="44661"/>
                    <a:pt x="11730" y="44077"/>
                    <a:pt x="11730" y="43355"/>
                  </a:cubicBezTo>
                  <a:cubicBezTo>
                    <a:pt x="11730" y="42780"/>
                    <a:pt x="11352" y="42295"/>
                    <a:pt x="10835" y="4212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661125" y="3906725"/>
              <a:ext cx="388750" cy="833775"/>
            </a:xfrm>
            <a:custGeom>
              <a:avLst/>
              <a:gdLst/>
              <a:ahLst/>
              <a:cxnLst/>
              <a:rect l="l" t="t" r="r" b="b"/>
              <a:pathLst>
                <a:path w="15550" h="33351" extrusionOk="0">
                  <a:moveTo>
                    <a:pt x="14654" y="30812"/>
                  </a:moveTo>
                  <a:lnTo>
                    <a:pt x="14654" y="1"/>
                  </a:lnTo>
                  <a:lnTo>
                    <a:pt x="0" y="1"/>
                  </a:lnTo>
                  <a:lnTo>
                    <a:pt x="0" y="822"/>
                  </a:lnTo>
                  <a:lnTo>
                    <a:pt x="13833" y="822"/>
                  </a:lnTo>
                  <a:lnTo>
                    <a:pt x="13833" y="30812"/>
                  </a:lnTo>
                  <a:cubicBezTo>
                    <a:pt x="13315" y="30985"/>
                    <a:pt x="12946" y="31469"/>
                    <a:pt x="12946" y="32044"/>
                  </a:cubicBezTo>
                  <a:cubicBezTo>
                    <a:pt x="12946" y="32767"/>
                    <a:pt x="13529" y="33350"/>
                    <a:pt x="14243" y="33350"/>
                  </a:cubicBezTo>
                  <a:cubicBezTo>
                    <a:pt x="14966" y="33350"/>
                    <a:pt x="15549" y="32767"/>
                    <a:pt x="15549" y="32044"/>
                  </a:cubicBezTo>
                  <a:cubicBezTo>
                    <a:pt x="15549" y="31469"/>
                    <a:pt x="15172" y="30985"/>
                    <a:pt x="14654" y="3081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661125" y="2832325"/>
              <a:ext cx="487100" cy="2112700"/>
            </a:xfrm>
            <a:custGeom>
              <a:avLst/>
              <a:gdLst/>
              <a:ahLst/>
              <a:cxnLst/>
              <a:rect l="l" t="t" r="r" b="b"/>
              <a:pathLst>
                <a:path w="19484" h="84508" extrusionOk="0">
                  <a:moveTo>
                    <a:pt x="18589" y="81969"/>
                  </a:moveTo>
                  <a:lnTo>
                    <a:pt x="18589" y="39724"/>
                  </a:lnTo>
                  <a:lnTo>
                    <a:pt x="5191" y="39724"/>
                  </a:lnTo>
                  <a:lnTo>
                    <a:pt x="5191" y="1"/>
                  </a:lnTo>
                  <a:lnTo>
                    <a:pt x="0" y="1"/>
                  </a:lnTo>
                  <a:lnTo>
                    <a:pt x="0" y="814"/>
                  </a:lnTo>
                  <a:lnTo>
                    <a:pt x="4370" y="814"/>
                  </a:lnTo>
                  <a:lnTo>
                    <a:pt x="4370" y="40546"/>
                  </a:lnTo>
                  <a:lnTo>
                    <a:pt x="17767" y="40546"/>
                  </a:lnTo>
                  <a:lnTo>
                    <a:pt x="17767" y="81969"/>
                  </a:lnTo>
                  <a:cubicBezTo>
                    <a:pt x="17250" y="82142"/>
                    <a:pt x="16872" y="82626"/>
                    <a:pt x="16872" y="83201"/>
                  </a:cubicBezTo>
                  <a:cubicBezTo>
                    <a:pt x="16872" y="83924"/>
                    <a:pt x="17463" y="84507"/>
                    <a:pt x="18178" y="84507"/>
                  </a:cubicBezTo>
                  <a:cubicBezTo>
                    <a:pt x="18901" y="84507"/>
                    <a:pt x="19484" y="83924"/>
                    <a:pt x="19484" y="83201"/>
                  </a:cubicBezTo>
                  <a:cubicBezTo>
                    <a:pt x="19484" y="82626"/>
                    <a:pt x="19106" y="82142"/>
                    <a:pt x="18589" y="8196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861750" y="2751225"/>
              <a:ext cx="410725" cy="2406750"/>
            </a:xfrm>
            <a:custGeom>
              <a:avLst/>
              <a:gdLst/>
              <a:ahLst/>
              <a:cxnLst/>
              <a:rect l="l" t="t" r="r" b="b"/>
              <a:pathLst>
                <a:path w="16429" h="96270" extrusionOk="0">
                  <a:moveTo>
                    <a:pt x="15533" y="93731"/>
                  </a:moveTo>
                  <a:lnTo>
                    <a:pt x="15533" y="38730"/>
                  </a:lnTo>
                  <a:lnTo>
                    <a:pt x="822" y="38730"/>
                  </a:lnTo>
                  <a:lnTo>
                    <a:pt x="822" y="0"/>
                  </a:lnTo>
                  <a:lnTo>
                    <a:pt x="0" y="0"/>
                  </a:lnTo>
                  <a:lnTo>
                    <a:pt x="0" y="39543"/>
                  </a:lnTo>
                  <a:lnTo>
                    <a:pt x="14720" y="39543"/>
                  </a:lnTo>
                  <a:lnTo>
                    <a:pt x="14720" y="93731"/>
                  </a:lnTo>
                  <a:cubicBezTo>
                    <a:pt x="14202" y="93904"/>
                    <a:pt x="13825" y="94388"/>
                    <a:pt x="13825" y="94963"/>
                  </a:cubicBezTo>
                  <a:cubicBezTo>
                    <a:pt x="13825" y="95686"/>
                    <a:pt x="14408" y="96270"/>
                    <a:pt x="15131" y="96270"/>
                  </a:cubicBezTo>
                  <a:cubicBezTo>
                    <a:pt x="15845" y="96270"/>
                    <a:pt x="16429" y="95686"/>
                    <a:pt x="16429" y="94963"/>
                  </a:cubicBezTo>
                  <a:cubicBezTo>
                    <a:pt x="16429" y="94388"/>
                    <a:pt x="16051" y="93904"/>
                    <a:pt x="15533" y="9373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949025" y="2751225"/>
              <a:ext cx="421200" cy="1823950"/>
            </a:xfrm>
            <a:custGeom>
              <a:avLst/>
              <a:gdLst/>
              <a:ahLst/>
              <a:cxnLst/>
              <a:rect l="l" t="t" r="r" b="b"/>
              <a:pathLst>
                <a:path w="16848" h="72958" extrusionOk="0">
                  <a:moveTo>
                    <a:pt x="15952" y="70420"/>
                  </a:moveTo>
                  <a:lnTo>
                    <a:pt x="15952" y="33924"/>
                  </a:lnTo>
                  <a:lnTo>
                    <a:pt x="822" y="33924"/>
                  </a:lnTo>
                  <a:lnTo>
                    <a:pt x="822" y="0"/>
                  </a:lnTo>
                  <a:lnTo>
                    <a:pt x="0" y="0"/>
                  </a:lnTo>
                  <a:lnTo>
                    <a:pt x="0" y="34738"/>
                  </a:lnTo>
                  <a:lnTo>
                    <a:pt x="15139" y="34738"/>
                  </a:lnTo>
                  <a:lnTo>
                    <a:pt x="15139" y="70420"/>
                  </a:lnTo>
                  <a:cubicBezTo>
                    <a:pt x="14621" y="70592"/>
                    <a:pt x="14244" y="71077"/>
                    <a:pt x="14244" y="71652"/>
                  </a:cubicBezTo>
                  <a:cubicBezTo>
                    <a:pt x="14244" y="72375"/>
                    <a:pt x="14827" y="72958"/>
                    <a:pt x="15550" y="72958"/>
                  </a:cubicBezTo>
                  <a:cubicBezTo>
                    <a:pt x="16264" y="72958"/>
                    <a:pt x="16847" y="72375"/>
                    <a:pt x="16847" y="71652"/>
                  </a:cubicBezTo>
                  <a:cubicBezTo>
                    <a:pt x="16847" y="71077"/>
                    <a:pt x="16470" y="70592"/>
                    <a:pt x="15952" y="7042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1249050" y="2751225"/>
              <a:ext cx="264500" cy="561050"/>
            </a:xfrm>
            <a:custGeom>
              <a:avLst/>
              <a:gdLst/>
              <a:ahLst/>
              <a:cxnLst/>
              <a:rect l="l" t="t" r="r" b="b"/>
              <a:pathLst>
                <a:path w="10580" h="22442" extrusionOk="0">
                  <a:moveTo>
                    <a:pt x="9274" y="22441"/>
                  </a:moveTo>
                  <a:cubicBezTo>
                    <a:pt x="9997" y="22441"/>
                    <a:pt x="10580" y="21850"/>
                    <a:pt x="10580" y="21135"/>
                  </a:cubicBezTo>
                  <a:cubicBezTo>
                    <a:pt x="10580" y="20412"/>
                    <a:pt x="9997" y="19829"/>
                    <a:pt x="9274" y="19829"/>
                  </a:cubicBezTo>
                  <a:cubicBezTo>
                    <a:pt x="8600" y="19829"/>
                    <a:pt x="8050" y="20338"/>
                    <a:pt x="7984" y="20995"/>
                  </a:cubicBezTo>
                  <a:lnTo>
                    <a:pt x="822" y="20995"/>
                  </a:lnTo>
                  <a:lnTo>
                    <a:pt x="822" y="0"/>
                  </a:lnTo>
                  <a:lnTo>
                    <a:pt x="0" y="0"/>
                  </a:lnTo>
                  <a:lnTo>
                    <a:pt x="0" y="21817"/>
                  </a:lnTo>
                  <a:lnTo>
                    <a:pt x="8165" y="21817"/>
                  </a:lnTo>
                  <a:cubicBezTo>
                    <a:pt x="8395" y="22187"/>
                    <a:pt x="8806" y="22433"/>
                    <a:pt x="9274" y="224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1966325" y="2751225"/>
              <a:ext cx="65325" cy="499650"/>
            </a:xfrm>
            <a:custGeom>
              <a:avLst/>
              <a:gdLst/>
              <a:ahLst/>
              <a:cxnLst/>
              <a:rect l="l" t="t" r="r" b="b"/>
              <a:pathLst>
                <a:path w="2613" h="19986" extrusionOk="0">
                  <a:moveTo>
                    <a:pt x="1718" y="17447"/>
                  </a:moveTo>
                  <a:lnTo>
                    <a:pt x="1718" y="0"/>
                  </a:lnTo>
                  <a:lnTo>
                    <a:pt x="896" y="0"/>
                  </a:lnTo>
                  <a:lnTo>
                    <a:pt x="896" y="17447"/>
                  </a:lnTo>
                  <a:cubicBezTo>
                    <a:pt x="379" y="17619"/>
                    <a:pt x="1" y="18104"/>
                    <a:pt x="1" y="18679"/>
                  </a:cubicBezTo>
                  <a:cubicBezTo>
                    <a:pt x="1" y="19402"/>
                    <a:pt x="584" y="19985"/>
                    <a:pt x="1307" y="19985"/>
                  </a:cubicBezTo>
                  <a:cubicBezTo>
                    <a:pt x="2030" y="19985"/>
                    <a:pt x="2613" y="19402"/>
                    <a:pt x="2613" y="18679"/>
                  </a:cubicBezTo>
                  <a:cubicBezTo>
                    <a:pt x="2613" y="18104"/>
                    <a:pt x="2235" y="17619"/>
                    <a:pt x="1718" y="1744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2491225" y="2751225"/>
              <a:ext cx="370275" cy="226925"/>
            </a:xfrm>
            <a:custGeom>
              <a:avLst/>
              <a:gdLst/>
              <a:ahLst/>
              <a:cxnLst/>
              <a:rect l="l" t="t" r="r" b="b"/>
              <a:pathLst>
                <a:path w="14811" h="9077" extrusionOk="0">
                  <a:moveTo>
                    <a:pt x="1306" y="9077"/>
                  </a:moveTo>
                  <a:cubicBezTo>
                    <a:pt x="1881" y="9077"/>
                    <a:pt x="2366" y="8699"/>
                    <a:pt x="2538" y="8181"/>
                  </a:cubicBezTo>
                  <a:lnTo>
                    <a:pt x="14810" y="8181"/>
                  </a:lnTo>
                  <a:lnTo>
                    <a:pt x="14810" y="0"/>
                  </a:lnTo>
                  <a:lnTo>
                    <a:pt x="13989" y="0"/>
                  </a:lnTo>
                  <a:lnTo>
                    <a:pt x="13989" y="7360"/>
                  </a:lnTo>
                  <a:lnTo>
                    <a:pt x="2538" y="7360"/>
                  </a:lnTo>
                  <a:cubicBezTo>
                    <a:pt x="2366" y="6843"/>
                    <a:pt x="1881" y="6465"/>
                    <a:pt x="1306" y="6465"/>
                  </a:cubicBezTo>
                  <a:cubicBezTo>
                    <a:pt x="592" y="6465"/>
                    <a:pt x="0" y="7048"/>
                    <a:pt x="0" y="7771"/>
                  </a:cubicBezTo>
                  <a:cubicBezTo>
                    <a:pt x="0" y="8494"/>
                    <a:pt x="583" y="9077"/>
                    <a:pt x="1306" y="907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2491225" y="2751225"/>
              <a:ext cx="298600" cy="123850"/>
            </a:xfrm>
            <a:custGeom>
              <a:avLst/>
              <a:gdLst/>
              <a:ahLst/>
              <a:cxnLst/>
              <a:rect l="l" t="t" r="r" b="b"/>
              <a:pathLst>
                <a:path w="11944" h="4954" extrusionOk="0">
                  <a:moveTo>
                    <a:pt x="1306" y="4953"/>
                  </a:moveTo>
                  <a:cubicBezTo>
                    <a:pt x="1881" y="4953"/>
                    <a:pt x="2366" y="4584"/>
                    <a:pt x="2538" y="4058"/>
                  </a:cubicBezTo>
                  <a:lnTo>
                    <a:pt x="11943" y="4058"/>
                  </a:lnTo>
                  <a:lnTo>
                    <a:pt x="11943" y="0"/>
                  </a:lnTo>
                  <a:lnTo>
                    <a:pt x="11122" y="0"/>
                  </a:lnTo>
                  <a:lnTo>
                    <a:pt x="11122" y="3245"/>
                  </a:lnTo>
                  <a:lnTo>
                    <a:pt x="2538" y="3245"/>
                  </a:lnTo>
                  <a:cubicBezTo>
                    <a:pt x="2366" y="2727"/>
                    <a:pt x="1881" y="2349"/>
                    <a:pt x="1306" y="2349"/>
                  </a:cubicBezTo>
                  <a:cubicBezTo>
                    <a:pt x="592" y="2349"/>
                    <a:pt x="0" y="2933"/>
                    <a:pt x="0" y="3655"/>
                  </a:cubicBezTo>
                  <a:cubicBezTo>
                    <a:pt x="0" y="4370"/>
                    <a:pt x="583" y="4953"/>
                    <a:pt x="1306"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1328100" y="2751225"/>
              <a:ext cx="333525" cy="123850"/>
            </a:xfrm>
            <a:custGeom>
              <a:avLst/>
              <a:gdLst/>
              <a:ahLst/>
              <a:cxnLst/>
              <a:rect l="l" t="t" r="r" b="b"/>
              <a:pathLst>
                <a:path w="13341" h="4954" extrusionOk="0">
                  <a:moveTo>
                    <a:pt x="1307" y="4953"/>
                  </a:moveTo>
                  <a:cubicBezTo>
                    <a:pt x="1882" y="4953"/>
                    <a:pt x="2366" y="4584"/>
                    <a:pt x="2539" y="4058"/>
                  </a:cubicBezTo>
                  <a:lnTo>
                    <a:pt x="13340" y="4058"/>
                  </a:lnTo>
                  <a:lnTo>
                    <a:pt x="13340" y="0"/>
                  </a:lnTo>
                  <a:lnTo>
                    <a:pt x="12519" y="0"/>
                  </a:lnTo>
                  <a:lnTo>
                    <a:pt x="12519" y="3245"/>
                  </a:lnTo>
                  <a:lnTo>
                    <a:pt x="2539" y="3245"/>
                  </a:lnTo>
                  <a:cubicBezTo>
                    <a:pt x="2366" y="2727"/>
                    <a:pt x="1882" y="2349"/>
                    <a:pt x="1307" y="2349"/>
                  </a:cubicBezTo>
                  <a:cubicBezTo>
                    <a:pt x="584" y="2349"/>
                    <a:pt x="1" y="2933"/>
                    <a:pt x="1" y="3655"/>
                  </a:cubicBezTo>
                  <a:cubicBezTo>
                    <a:pt x="1" y="4370"/>
                    <a:pt x="584" y="4953"/>
                    <a:pt x="1307"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1045750" y="2751225"/>
              <a:ext cx="421600" cy="1989275"/>
            </a:xfrm>
            <a:custGeom>
              <a:avLst/>
              <a:gdLst/>
              <a:ahLst/>
              <a:cxnLst/>
              <a:rect l="l" t="t" r="r" b="b"/>
              <a:pathLst>
                <a:path w="16864" h="79571" extrusionOk="0">
                  <a:moveTo>
                    <a:pt x="15968" y="77032"/>
                  </a:moveTo>
                  <a:lnTo>
                    <a:pt x="15968" y="29628"/>
                  </a:lnTo>
                  <a:lnTo>
                    <a:pt x="822" y="29628"/>
                  </a:lnTo>
                  <a:lnTo>
                    <a:pt x="822" y="0"/>
                  </a:lnTo>
                  <a:lnTo>
                    <a:pt x="0" y="0"/>
                  </a:lnTo>
                  <a:lnTo>
                    <a:pt x="0" y="30442"/>
                  </a:lnTo>
                  <a:lnTo>
                    <a:pt x="15155" y="30442"/>
                  </a:lnTo>
                  <a:lnTo>
                    <a:pt x="15155" y="77032"/>
                  </a:lnTo>
                  <a:cubicBezTo>
                    <a:pt x="14638" y="77205"/>
                    <a:pt x="14260" y="77689"/>
                    <a:pt x="14260" y="78264"/>
                  </a:cubicBezTo>
                  <a:cubicBezTo>
                    <a:pt x="14260" y="78987"/>
                    <a:pt x="14843" y="79570"/>
                    <a:pt x="15566" y="79570"/>
                  </a:cubicBezTo>
                  <a:cubicBezTo>
                    <a:pt x="16280" y="79570"/>
                    <a:pt x="16864" y="78987"/>
                    <a:pt x="16864" y="78264"/>
                  </a:cubicBezTo>
                  <a:cubicBezTo>
                    <a:pt x="16864" y="77689"/>
                    <a:pt x="16486" y="77205"/>
                    <a:pt x="15977" y="7703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1158675" y="2751225"/>
              <a:ext cx="426350" cy="2248225"/>
            </a:xfrm>
            <a:custGeom>
              <a:avLst/>
              <a:gdLst/>
              <a:ahLst/>
              <a:cxnLst/>
              <a:rect l="l" t="t" r="r" b="b"/>
              <a:pathLst>
                <a:path w="17054" h="89929" extrusionOk="0">
                  <a:moveTo>
                    <a:pt x="16158" y="87398"/>
                  </a:moveTo>
                  <a:lnTo>
                    <a:pt x="16158" y="25226"/>
                  </a:lnTo>
                  <a:lnTo>
                    <a:pt x="822" y="25226"/>
                  </a:lnTo>
                  <a:lnTo>
                    <a:pt x="822" y="0"/>
                  </a:lnTo>
                  <a:lnTo>
                    <a:pt x="1" y="0"/>
                  </a:lnTo>
                  <a:lnTo>
                    <a:pt x="1" y="26039"/>
                  </a:lnTo>
                  <a:lnTo>
                    <a:pt x="15345" y="26039"/>
                  </a:lnTo>
                  <a:lnTo>
                    <a:pt x="15345" y="87398"/>
                  </a:lnTo>
                  <a:cubicBezTo>
                    <a:pt x="14819" y="87571"/>
                    <a:pt x="14449" y="88047"/>
                    <a:pt x="14449" y="88630"/>
                  </a:cubicBezTo>
                  <a:cubicBezTo>
                    <a:pt x="14449" y="89345"/>
                    <a:pt x="15033" y="89928"/>
                    <a:pt x="15747" y="89928"/>
                  </a:cubicBezTo>
                  <a:cubicBezTo>
                    <a:pt x="16470" y="89928"/>
                    <a:pt x="17053" y="89345"/>
                    <a:pt x="17053" y="88630"/>
                  </a:cubicBezTo>
                  <a:cubicBezTo>
                    <a:pt x="17053" y="88047"/>
                    <a:pt x="16676" y="87571"/>
                    <a:pt x="16158" y="873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1353975" y="2751225"/>
              <a:ext cx="389575" cy="1484725"/>
            </a:xfrm>
            <a:custGeom>
              <a:avLst/>
              <a:gdLst/>
              <a:ahLst/>
              <a:cxnLst/>
              <a:rect l="l" t="t" r="r" b="b"/>
              <a:pathLst>
                <a:path w="15583" h="59389" extrusionOk="0">
                  <a:moveTo>
                    <a:pt x="14671" y="56850"/>
                  </a:moveTo>
                  <a:lnTo>
                    <a:pt x="14671" y="26022"/>
                  </a:lnTo>
                  <a:lnTo>
                    <a:pt x="822" y="12174"/>
                  </a:lnTo>
                  <a:lnTo>
                    <a:pt x="822" y="7713"/>
                  </a:lnTo>
                  <a:lnTo>
                    <a:pt x="15229" y="7713"/>
                  </a:lnTo>
                  <a:lnTo>
                    <a:pt x="15229" y="0"/>
                  </a:lnTo>
                  <a:lnTo>
                    <a:pt x="14408" y="0"/>
                  </a:lnTo>
                  <a:lnTo>
                    <a:pt x="14408" y="6892"/>
                  </a:lnTo>
                  <a:lnTo>
                    <a:pt x="1" y="6892"/>
                  </a:lnTo>
                  <a:lnTo>
                    <a:pt x="1" y="12510"/>
                  </a:lnTo>
                  <a:lnTo>
                    <a:pt x="13849" y="26359"/>
                  </a:lnTo>
                  <a:lnTo>
                    <a:pt x="13849" y="56858"/>
                  </a:lnTo>
                  <a:cubicBezTo>
                    <a:pt x="13340" y="57031"/>
                    <a:pt x="12979" y="57515"/>
                    <a:pt x="12979" y="58082"/>
                  </a:cubicBezTo>
                  <a:cubicBezTo>
                    <a:pt x="12979" y="58805"/>
                    <a:pt x="13554" y="59388"/>
                    <a:pt x="14277" y="59388"/>
                  </a:cubicBezTo>
                  <a:cubicBezTo>
                    <a:pt x="14999" y="59388"/>
                    <a:pt x="15583" y="58805"/>
                    <a:pt x="15583" y="58082"/>
                  </a:cubicBezTo>
                  <a:cubicBezTo>
                    <a:pt x="15583" y="57499"/>
                    <a:pt x="15197" y="57014"/>
                    <a:pt x="14671" y="5685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1502025" y="2751225"/>
              <a:ext cx="382600" cy="1870775"/>
            </a:xfrm>
            <a:custGeom>
              <a:avLst/>
              <a:gdLst/>
              <a:ahLst/>
              <a:cxnLst/>
              <a:rect l="l" t="t" r="r" b="b"/>
              <a:pathLst>
                <a:path w="15304" h="74831" extrusionOk="0">
                  <a:moveTo>
                    <a:pt x="14408" y="72293"/>
                  </a:moveTo>
                  <a:lnTo>
                    <a:pt x="14408" y="24971"/>
                  </a:lnTo>
                  <a:lnTo>
                    <a:pt x="1980" y="12543"/>
                  </a:lnTo>
                  <a:lnTo>
                    <a:pt x="12856" y="12543"/>
                  </a:lnTo>
                  <a:lnTo>
                    <a:pt x="12856" y="0"/>
                  </a:lnTo>
                  <a:lnTo>
                    <a:pt x="12035" y="0"/>
                  </a:lnTo>
                  <a:lnTo>
                    <a:pt x="12035" y="11730"/>
                  </a:lnTo>
                  <a:lnTo>
                    <a:pt x="1" y="11730"/>
                  </a:lnTo>
                  <a:lnTo>
                    <a:pt x="13587" y="25308"/>
                  </a:lnTo>
                  <a:lnTo>
                    <a:pt x="13587" y="72293"/>
                  </a:lnTo>
                  <a:cubicBezTo>
                    <a:pt x="13069" y="72465"/>
                    <a:pt x="12692" y="72950"/>
                    <a:pt x="12692" y="73525"/>
                  </a:cubicBezTo>
                  <a:cubicBezTo>
                    <a:pt x="12692" y="74247"/>
                    <a:pt x="13283" y="74831"/>
                    <a:pt x="13998" y="74831"/>
                  </a:cubicBezTo>
                  <a:cubicBezTo>
                    <a:pt x="14721" y="74831"/>
                    <a:pt x="15304" y="74247"/>
                    <a:pt x="15304" y="73525"/>
                  </a:cubicBezTo>
                  <a:cubicBezTo>
                    <a:pt x="15304" y="72950"/>
                    <a:pt x="14926" y="72465"/>
                    <a:pt x="14408" y="722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1725450" y="2751225"/>
              <a:ext cx="288975" cy="1665425"/>
            </a:xfrm>
            <a:custGeom>
              <a:avLst/>
              <a:gdLst/>
              <a:ahLst/>
              <a:cxnLst/>
              <a:rect l="l" t="t" r="r" b="b"/>
              <a:pathLst>
                <a:path w="11559" h="66617" extrusionOk="0">
                  <a:moveTo>
                    <a:pt x="10663" y="64078"/>
                  </a:moveTo>
                  <a:lnTo>
                    <a:pt x="10663" y="24774"/>
                  </a:lnTo>
                  <a:lnTo>
                    <a:pt x="1972" y="16092"/>
                  </a:lnTo>
                  <a:lnTo>
                    <a:pt x="7673" y="16092"/>
                  </a:lnTo>
                  <a:lnTo>
                    <a:pt x="7673" y="0"/>
                  </a:lnTo>
                  <a:lnTo>
                    <a:pt x="6851" y="0"/>
                  </a:lnTo>
                  <a:lnTo>
                    <a:pt x="6851" y="15270"/>
                  </a:lnTo>
                  <a:lnTo>
                    <a:pt x="1" y="15270"/>
                  </a:lnTo>
                  <a:lnTo>
                    <a:pt x="9841" y="25111"/>
                  </a:lnTo>
                  <a:lnTo>
                    <a:pt x="9841" y="64078"/>
                  </a:lnTo>
                  <a:cubicBezTo>
                    <a:pt x="9324" y="64251"/>
                    <a:pt x="8946" y="64736"/>
                    <a:pt x="8946" y="65311"/>
                  </a:cubicBezTo>
                  <a:cubicBezTo>
                    <a:pt x="8946" y="66033"/>
                    <a:pt x="9529" y="66617"/>
                    <a:pt x="10252" y="66617"/>
                  </a:cubicBezTo>
                  <a:cubicBezTo>
                    <a:pt x="10975" y="66617"/>
                    <a:pt x="11558" y="66033"/>
                    <a:pt x="11558" y="65311"/>
                  </a:cubicBezTo>
                  <a:cubicBezTo>
                    <a:pt x="11558" y="64736"/>
                    <a:pt x="11180" y="64251"/>
                    <a:pt x="10663" y="6407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2128975" y="2751225"/>
              <a:ext cx="197150" cy="2033425"/>
            </a:xfrm>
            <a:custGeom>
              <a:avLst/>
              <a:gdLst/>
              <a:ahLst/>
              <a:cxnLst/>
              <a:rect l="l" t="t" r="r" b="b"/>
              <a:pathLst>
                <a:path w="7886" h="81337" extrusionOk="0">
                  <a:moveTo>
                    <a:pt x="1684" y="78798"/>
                  </a:moveTo>
                  <a:lnTo>
                    <a:pt x="1684" y="49318"/>
                  </a:lnTo>
                  <a:lnTo>
                    <a:pt x="7886" y="43116"/>
                  </a:lnTo>
                  <a:lnTo>
                    <a:pt x="7886" y="25061"/>
                  </a:lnTo>
                  <a:lnTo>
                    <a:pt x="1339" y="18515"/>
                  </a:lnTo>
                  <a:lnTo>
                    <a:pt x="1339" y="0"/>
                  </a:lnTo>
                  <a:lnTo>
                    <a:pt x="518" y="0"/>
                  </a:lnTo>
                  <a:lnTo>
                    <a:pt x="518" y="18852"/>
                  </a:lnTo>
                  <a:lnTo>
                    <a:pt x="7065" y="25398"/>
                  </a:lnTo>
                  <a:lnTo>
                    <a:pt x="7065" y="42779"/>
                  </a:lnTo>
                  <a:lnTo>
                    <a:pt x="863" y="48981"/>
                  </a:lnTo>
                  <a:lnTo>
                    <a:pt x="863" y="78815"/>
                  </a:lnTo>
                  <a:cubicBezTo>
                    <a:pt x="362" y="78995"/>
                    <a:pt x="0" y="79472"/>
                    <a:pt x="0" y="80038"/>
                  </a:cubicBezTo>
                  <a:cubicBezTo>
                    <a:pt x="0" y="80753"/>
                    <a:pt x="584" y="81336"/>
                    <a:pt x="1307" y="81336"/>
                  </a:cubicBezTo>
                  <a:cubicBezTo>
                    <a:pt x="2021" y="81336"/>
                    <a:pt x="2604" y="80753"/>
                    <a:pt x="2604" y="80038"/>
                  </a:cubicBezTo>
                  <a:cubicBezTo>
                    <a:pt x="2604" y="79447"/>
                    <a:pt x="2218" y="78962"/>
                    <a:pt x="1684" y="787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2048075" y="2751225"/>
              <a:ext cx="194275" cy="2304475"/>
            </a:xfrm>
            <a:custGeom>
              <a:avLst/>
              <a:gdLst/>
              <a:ahLst/>
              <a:cxnLst/>
              <a:rect l="l" t="t" r="r" b="b"/>
              <a:pathLst>
                <a:path w="7771" h="92179" extrusionOk="0">
                  <a:moveTo>
                    <a:pt x="1709" y="89641"/>
                  </a:moveTo>
                  <a:lnTo>
                    <a:pt x="1709" y="47133"/>
                  </a:lnTo>
                  <a:lnTo>
                    <a:pt x="7771" y="41071"/>
                  </a:lnTo>
                  <a:lnTo>
                    <a:pt x="7771" y="26540"/>
                  </a:lnTo>
                  <a:lnTo>
                    <a:pt x="1380" y="20149"/>
                  </a:lnTo>
                  <a:lnTo>
                    <a:pt x="1380" y="0"/>
                  </a:lnTo>
                  <a:lnTo>
                    <a:pt x="559" y="0"/>
                  </a:lnTo>
                  <a:lnTo>
                    <a:pt x="559" y="20486"/>
                  </a:lnTo>
                  <a:lnTo>
                    <a:pt x="6949" y="26877"/>
                  </a:lnTo>
                  <a:lnTo>
                    <a:pt x="6949" y="40734"/>
                  </a:lnTo>
                  <a:lnTo>
                    <a:pt x="895" y="46796"/>
                  </a:lnTo>
                  <a:lnTo>
                    <a:pt x="895" y="89641"/>
                  </a:lnTo>
                  <a:cubicBezTo>
                    <a:pt x="370" y="89813"/>
                    <a:pt x="0" y="90298"/>
                    <a:pt x="0" y="90873"/>
                  </a:cubicBezTo>
                  <a:cubicBezTo>
                    <a:pt x="0" y="91596"/>
                    <a:pt x="583" y="92179"/>
                    <a:pt x="1298" y="92179"/>
                  </a:cubicBezTo>
                  <a:cubicBezTo>
                    <a:pt x="2021" y="92179"/>
                    <a:pt x="2604" y="91596"/>
                    <a:pt x="2604" y="90873"/>
                  </a:cubicBezTo>
                  <a:cubicBezTo>
                    <a:pt x="2604" y="90298"/>
                    <a:pt x="2226" y="89813"/>
                    <a:pt x="1709" y="896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2216650" y="2751225"/>
              <a:ext cx="202300" cy="2193800"/>
            </a:xfrm>
            <a:custGeom>
              <a:avLst/>
              <a:gdLst/>
              <a:ahLst/>
              <a:cxnLst/>
              <a:rect l="l" t="t" r="r" b="b"/>
              <a:pathLst>
                <a:path w="8092" h="87752" extrusionOk="0">
                  <a:moveTo>
                    <a:pt x="1685" y="85205"/>
                  </a:moveTo>
                  <a:lnTo>
                    <a:pt x="1685" y="52012"/>
                  </a:lnTo>
                  <a:lnTo>
                    <a:pt x="8092" y="45605"/>
                  </a:lnTo>
                  <a:lnTo>
                    <a:pt x="8092" y="23254"/>
                  </a:lnTo>
                  <a:lnTo>
                    <a:pt x="1028" y="16190"/>
                  </a:lnTo>
                  <a:lnTo>
                    <a:pt x="1028" y="0"/>
                  </a:lnTo>
                  <a:lnTo>
                    <a:pt x="206" y="0"/>
                  </a:lnTo>
                  <a:lnTo>
                    <a:pt x="206" y="16535"/>
                  </a:lnTo>
                  <a:lnTo>
                    <a:pt x="7270" y="23591"/>
                  </a:lnTo>
                  <a:lnTo>
                    <a:pt x="7270" y="45268"/>
                  </a:lnTo>
                  <a:lnTo>
                    <a:pt x="863" y="51675"/>
                  </a:lnTo>
                  <a:lnTo>
                    <a:pt x="863" y="85222"/>
                  </a:lnTo>
                  <a:cubicBezTo>
                    <a:pt x="362" y="85402"/>
                    <a:pt x="1" y="85879"/>
                    <a:pt x="1" y="86445"/>
                  </a:cubicBezTo>
                  <a:cubicBezTo>
                    <a:pt x="1" y="87168"/>
                    <a:pt x="584" y="87751"/>
                    <a:pt x="1307" y="87751"/>
                  </a:cubicBezTo>
                  <a:cubicBezTo>
                    <a:pt x="2030" y="87751"/>
                    <a:pt x="2613" y="87168"/>
                    <a:pt x="2613" y="86445"/>
                  </a:cubicBezTo>
                  <a:cubicBezTo>
                    <a:pt x="2613" y="85854"/>
                    <a:pt x="2219" y="85369"/>
                    <a:pt x="1685" y="8520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2292025" y="2751225"/>
              <a:ext cx="225100" cy="1702800"/>
            </a:xfrm>
            <a:custGeom>
              <a:avLst/>
              <a:gdLst/>
              <a:ahLst/>
              <a:cxnLst/>
              <a:rect l="l" t="t" r="r" b="b"/>
              <a:pathLst>
                <a:path w="9004" h="68112" extrusionOk="0">
                  <a:moveTo>
                    <a:pt x="2744" y="65606"/>
                  </a:moveTo>
                  <a:lnTo>
                    <a:pt x="2744" y="53909"/>
                  </a:lnTo>
                  <a:lnTo>
                    <a:pt x="9003" y="47650"/>
                  </a:lnTo>
                  <a:lnTo>
                    <a:pt x="9003" y="22597"/>
                  </a:lnTo>
                  <a:lnTo>
                    <a:pt x="822" y="14416"/>
                  </a:lnTo>
                  <a:lnTo>
                    <a:pt x="822" y="0"/>
                  </a:lnTo>
                  <a:lnTo>
                    <a:pt x="0" y="0"/>
                  </a:lnTo>
                  <a:lnTo>
                    <a:pt x="0" y="14761"/>
                  </a:lnTo>
                  <a:lnTo>
                    <a:pt x="8182" y="22942"/>
                  </a:lnTo>
                  <a:lnTo>
                    <a:pt x="8182" y="47313"/>
                  </a:lnTo>
                  <a:lnTo>
                    <a:pt x="1931" y="53564"/>
                  </a:lnTo>
                  <a:lnTo>
                    <a:pt x="1931" y="65549"/>
                  </a:lnTo>
                  <a:cubicBezTo>
                    <a:pt x="1372" y="65697"/>
                    <a:pt x="953" y="66206"/>
                    <a:pt x="953" y="66806"/>
                  </a:cubicBezTo>
                  <a:cubicBezTo>
                    <a:pt x="953" y="67528"/>
                    <a:pt x="1536" y="68112"/>
                    <a:pt x="2259" y="68112"/>
                  </a:cubicBezTo>
                  <a:cubicBezTo>
                    <a:pt x="2974" y="68112"/>
                    <a:pt x="3565" y="67528"/>
                    <a:pt x="3565" y="66806"/>
                  </a:cubicBezTo>
                  <a:cubicBezTo>
                    <a:pt x="3565" y="66263"/>
                    <a:pt x="3220" y="65795"/>
                    <a:pt x="2744" y="655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2668425" y="2751225"/>
              <a:ext cx="257750" cy="1525575"/>
            </a:xfrm>
            <a:custGeom>
              <a:avLst/>
              <a:gdLst/>
              <a:ahLst/>
              <a:cxnLst/>
              <a:rect l="l" t="t" r="r" b="b"/>
              <a:pathLst>
                <a:path w="10310" h="61023" extrusionOk="0">
                  <a:moveTo>
                    <a:pt x="1709" y="58485"/>
                  </a:moveTo>
                  <a:lnTo>
                    <a:pt x="1709" y="12272"/>
                  </a:lnTo>
                  <a:lnTo>
                    <a:pt x="10310" y="12272"/>
                  </a:lnTo>
                  <a:lnTo>
                    <a:pt x="10310" y="0"/>
                  </a:lnTo>
                  <a:lnTo>
                    <a:pt x="9488" y="0"/>
                  </a:lnTo>
                  <a:lnTo>
                    <a:pt x="9488" y="11451"/>
                  </a:lnTo>
                  <a:lnTo>
                    <a:pt x="896" y="11451"/>
                  </a:lnTo>
                  <a:lnTo>
                    <a:pt x="896" y="58493"/>
                  </a:lnTo>
                  <a:cubicBezTo>
                    <a:pt x="371" y="58665"/>
                    <a:pt x="1" y="59142"/>
                    <a:pt x="1" y="59725"/>
                  </a:cubicBezTo>
                  <a:cubicBezTo>
                    <a:pt x="1" y="60440"/>
                    <a:pt x="584" y="61023"/>
                    <a:pt x="1299" y="61023"/>
                  </a:cubicBezTo>
                  <a:cubicBezTo>
                    <a:pt x="2022" y="61023"/>
                    <a:pt x="2605" y="60440"/>
                    <a:pt x="2605" y="59725"/>
                  </a:cubicBezTo>
                  <a:cubicBezTo>
                    <a:pt x="2605" y="59142"/>
                    <a:pt x="2227" y="58665"/>
                    <a:pt x="1709" y="584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a:off x="2746875" y="2751225"/>
              <a:ext cx="267800" cy="1743875"/>
            </a:xfrm>
            <a:custGeom>
              <a:avLst/>
              <a:gdLst/>
              <a:ahLst/>
              <a:cxnLst/>
              <a:rect l="l" t="t" r="r" b="b"/>
              <a:pathLst>
                <a:path w="10712" h="69755" extrusionOk="0">
                  <a:moveTo>
                    <a:pt x="1717" y="67216"/>
                  </a:moveTo>
                  <a:lnTo>
                    <a:pt x="1717" y="16092"/>
                  </a:lnTo>
                  <a:lnTo>
                    <a:pt x="10712" y="16092"/>
                  </a:lnTo>
                  <a:lnTo>
                    <a:pt x="10712" y="0"/>
                  </a:lnTo>
                  <a:lnTo>
                    <a:pt x="9899" y="0"/>
                  </a:lnTo>
                  <a:lnTo>
                    <a:pt x="9899" y="15270"/>
                  </a:lnTo>
                  <a:lnTo>
                    <a:pt x="896" y="15270"/>
                  </a:lnTo>
                  <a:lnTo>
                    <a:pt x="896" y="67216"/>
                  </a:lnTo>
                  <a:cubicBezTo>
                    <a:pt x="379" y="67389"/>
                    <a:pt x="1" y="67873"/>
                    <a:pt x="1" y="68448"/>
                  </a:cubicBezTo>
                  <a:cubicBezTo>
                    <a:pt x="1" y="69163"/>
                    <a:pt x="584" y="69754"/>
                    <a:pt x="1307" y="69754"/>
                  </a:cubicBezTo>
                  <a:cubicBezTo>
                    <a:pt x="2030" y="69754"/>
                    <a:pt x="2613" y="69163"/>
                    <a:pt x="2613" y="68448"/>
                  </a:cubicBezTo>
                  <a:cubicBezTo>
                    <a:pt x="2613" y="67873"/>
                    <a:pt x="2235" y="67389"/>
                    <a:pt x="1717" y="6721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2842375" y="2751225"/>
              <a:ext cx="250750" cy="1627850"/>
            </a:xfrm>
            <a:custGeom>
              <a:avLst/>
              <a:gdLst/>
              <a:ahLst/>
              <a:cxnLst/>
              <a:rect l="l" t="t" r="r" b="b"/>
              <a:pathLst>
                <a:path w="10030" h="65114" extrusionOk="0">
                  <a:moveTo>
                    <a:pt x="1717" y="62575"/>
                  </a:moveTo>
                  <a:lnTo>
                    <a:pt x="1717" y="20043"/>
                  </a:lnTo>
                  <a:lnTo>
                    <a:pt x="10030" y="20043"/>
                  </a:lnTo>
                  <a:lnTo>
                    <a:pt x="10030" y="0"/>
                  </a:lnTo>
                  <a:lnTo>
                    <a:pt x="9216" y="0"/>
                  </a:lnTo>
                  <a:lnTo>
                    <a:pt x="9216" y="19221"/>
                  </a:lnTo>
                  <a:lnTo>
                    <a:pt x="896" y="19221"/>
                  </a:lnTo>
                  <a:lnTo>
                    <a:pt x="896" y="62575"/>
                  </a:lnTo>
                  <a:cubicBezTo>
                    <a:pt x="378" y="62748"/>
                    <a:pt x="0" y="63232"/>
                    <a:pt x="0" y="63807"/>
                  </a:cubicBezTo>
                  <a:cubicBezTo>
                    <a:pt x="0" y="64530"/>
                    <a:pt x="583" y="65113"/>
                    <a:pt x="1306" y="65113"/>
                  </a:cubicBezTo>
                  <a:cubicBezTo>
                    <a:pt x="2029" y="65113"/>
                    <a:pt x="2612" y="64530"/>
                    <a:pt x="2612" y="63807"/>
                  </a:cubicBezTo>
                  <a:cubicBezTo>
                    <a:pt x="2612" y="63232"/>
                    <a:pt x="2234" y="62748"/>
                    <a:pt x="1717" y="6257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2"/>
            <p:cNvSpPr/>
            <p:nvPr/>
          </p:nvSpPr>
          <p:spPr>
            <a:xfrm>
              <a:off x="3227600" y="2751225"/>
              <a:ext cx="65125" cy="1413050"/>
            </a:xfrm>
            <a:custGeom>
              <a:avLst/>
              <a:gdLst/>
              <a:ahLst/>
              <a:cxnLst/>
              <a:rect l="l" t="t" r="r" b="b"/>
              <a:pathLst>
                <a:path w="2605" h="56522" extrusionOk="0">
                  <a:moveTo>
                    <a:pt x="1709" y="53992"/>
                  </a:moveTo>
                  <a:lnTo>
                    <a:pt x="1709" y="0"/>
                  </a:lnTo>
                  <a:lnTo>
                    <a:pt x="896" y="0"/>
                  </a:lnTo>
                  <a:lnTo>
                    <a:pt x="896" y="53992"/>
                  </a:lnTo>
                  <a:cubicBezTo>
                    <a:pt x="379" y="54164"/>
                    <a:pt x="1" y="54649"/>
                    <a:pt x="1" y="55224"/>
                  </a:cubicBezTo>
                  <a:cubicBezTo>
                    <a:pt x="1" y="55938"/>
                    <a:pt x="584" y="56521"/>
                    <a:pt x="1307" y="56521"/>
                  </a:cubicBezTo>
                  <a:cubicBezTo>
                    <a:pt x="2022" y="56521"/>
                    <a:pt x="2605" y="55938"/>
                    <a:pt x="2605" y="55224"/>
                  </a:cubicBezTo>
                  <a:cubicBezTo>
                    <a:pt x="2605" y="54649"/>
                    <a:pt x="2235" y="54164"/>
                    <a:pt x="1718" y="5399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2"/>
            <p:cNvSpPr/>
            <p:nvPr/>
          </p:nvSpPr>
          <p:spPr>
            <a:xfrm>
              <a:off x="3295775" y="2751225"/>
              <a:ext cx="65125" cy="1089200"/>
            </a:xfrm>
            <a:custGeom>
              <a:avLst/>
              <a:gdLst/>
              <a:ahLst/>
              <a:cxnLst/>
              <a:rect l="l" t="t" r="r" b="b"/>
              <a:pathLst>
                <a:path w="2605" h="43568" extrusionOk="0">
                  <a:moveTo>
                    <a:pt x="1709" y="41038"/>
                  </a:moveTo>
                  <a:lnTo>
                    <a:pt x="1709" y="0"/>
                  </a:lnTo>
                  <a:lnTo>
                    <a:pt x="896" y="0"/>
                  </a:lnTo>
                  <a:lnTo>
                    <a:pt x="896" y="41038"/>
                  </a:lnTo>
                  <a:cubicBezTo>
                    <a:pt x="379" y="41210"/>
                    <a:pt x="1" y="41695"/>
                    <a:pt x="1" y="42270"/>
                  </a:cubicBezTo>
                  <a:cubicBezTo>
                    <a:pt x="1" y="42985"/>
                    <a:pt x="584" y="43568"/>
                    <a:pt x="1307" y="43568"/>
                  </a:cubicBezTo>
                  <a:cubicBezTo>
                    <a:pt x="2022" y="43568"/>
                    <a:pt x="2605" y="42985"/>
                    <a:pt x="2605" y="42270"/>
                  </a:cubicBezTo>
                  <a:cubicBezTo>
                    <a:pt x="2605" y="41695"/>
                    <a:pt x="2227" y="41210"/>
                    <a:pt x="1709" y="4103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 name="Google Shape;40;p2"/>
          <p:cNvGrpSpPr/>
          <p:nvPr/>
        </p:nvGrpSpPr>
        <p:grpSpPr>
          <a:xfrm rot="10800000">
            <a:off x="6915345" y="-12"/>
            <a:ext cx="1548637" cy="3324212"/>
            <a:chOff x="5452016" y="2824589"/>
            <a:chExt cx="689908" cy="1480916"/>
          </a:xfrm>
        </p:grpSpPr>
        <p:sp>
          <p:nvSpPr>
            <p:cNvPr id="41" name="Google Shape;41;p2"/>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2"/>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2"/>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2"/>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2"/>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2"/>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2"/>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2"/>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2"/>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2"/>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2"/>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2"/>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2"/>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 name="Google Shape;54;p2"/>
          <p:cNvGrpSpPr/>
          <p:nvPr/>
        </p:nvGrpSpPr>
        <p:grpSpPr>
          <a:xfrm rot="-5400000">
            <a:off x="7189310" y="2653816"/>
            <a:ext cx="298168" cy="3611350"/>
            <a:chOff x="9" y="2835115"/>
            <a:chExt cx="134668" cy="1631069"/>
          </a:xfrm>
        </p:grpSpPr>
        <p:sp>
          <p:nvSpPr>
            <p:cNvPr id="55" name="Google Shape;55;p2"/>
            <p:cNvSpPr/>
            <p:nvPr/>
          </p:nvSpPr>
          <p:spPr>
            <a:xfrm rot="-5400000">
              <a:off x="-655129" y="3676378"/>
              <a:ext cx="1497053" cy="82558"/>
            </a:xfrm>
            <a:custGeom>
              <a:avLst/>
              <a:gdLst/>
              <a:ahLst/>
              <a:cxnLst/>
              <a:rect l="l" t="t" r="r" b="b"/>
              <a:pathLst>
                <a:path w="34417" h="1898" extrusionOk="0">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2"/>
            <p:cNvSpPr/>
            <p:nvPr/>
          </p:nvSpPr>
          <p:spPr>
            <a:xfrm rot="-5400000">
              <a:off x="-420003" y="3973575"/>
              <a:ext cx="912621" cy="72597"/>
            </a:xfrm>
            <a:custGeom>
              <a:avLst/>
              <a:gdLst/>
              <a:ahLst/>
              <a:cxnLst/>
              <a:rect l="l" t="t" r="r" b="b"/>
              <a:pathLst>
                <a:path w="20981" h="1669" extrusionOk="0">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2"/>
            <p:cNvSpPr/>
            <p:nvPr/>
          </p:nvSpPr>
          <p:spPr>
            <a:xfrm rot="-5400000">
              <a:off x="-388076" y="4029078"/>
              <a:ext cx="843156" cy="31057"/>
            </a:xfrm>
            <a:custGeom>
              <a:avLst/>
              <a:gdLst/>
              <a:ahLst/>
              <a:cxnLst/>
              <a:rect l="l" t="t" r="r" b="b"/>
              <a:pathLst>
                <a:path w="19384" h="714" extrusionOk="0">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2"/>
            <p:cNvSpPr/>
            <p:nvPr/>
          </p:nvSpPr>
          <p:spPr>
            <a:xfrm rot="-5400000">
              <a:off x="-758457" y="3604107"/>
              <a:ext cx="1631069" cy="93085"/>
            </a:xfrm>
            <a:custGeom>
              <a:avLst/>
              <a:gdLst/>
              <a:ahLst/>
              <a:cxnLst/>
              <a:rect l="l" t="t" r="r" b="b"/>
              <a:pathLst>
                <a:path w="37498" h="2140" extrusionOk="0">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9" name="Google Shape;59;p2"/>
          <p:cNvSpPr txBox="1">
            <a:spLocks noGrp="1"/>
          </p:cNvSpPr>
          <p:nvPr>
            <p:ph type="ctrTitle"/>
          </p:nvPr>
        </p:nvSpPr>
        <p:spPr>
          <a:xfrm>
            <a:off x="713225" y="835700"/>
            <a:ext cx="5243700" cy="17184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60" name="Google Shape;60;p2"/>
          <p:cNvSpPr txBox="1">
            <a:spLocks noGrp="1"/>
          </p:cNvSpPr>
          <p:nvPr>
            <p:ph type="subTitle" idx="1"/>
          </p:nvPr>
        </p:nvSpPr>
        <p:spPr>
          <a:xfrm>
            <a:off x="713225" y="2554100"/>
            <a:ext cx="5243700" cy="369600"/>
          </a:xfrm>
          <a:prstGeom prst="rect">
            <a:avLst/>
          </a:prstGeom>
          <a:noFill/>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61"/>
        <p:cNvGrpSpPr/>
        <p:nvPr/>
      </p:nvGrpSpPr>
      <p:grpSpPr>
        <a:xfrm>
          <a:off x="0" y="0"/>
          <a:ext cx="0" cy="0"/>
          <a:chOff x="0" y="0"/>
          <a:chExt cx="0" cy="0"/>
        </a:xfrm>
      </p:grpSpPr>
      <p:sp>
        <p:nvSpPr>
          <p:cNvPr id="62" name="Google Shape;62;p3"/>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 name="Google Shape;63;p3"/>
          <p:cNvGrpSpPr/>
          <p:nvPr/>
        </p:nvGrpSpPr>
        <p:grpSpPr>
          <a:xfrm rot="10800000">
            <a:off x="6929878" y="-11"/>
            <a:ext cx="1346494" cy="2890304"/>
            <a:chOff x="5452016" y="2824589"/>
            <a:chExt cx="689908" cy="1480916"/>
          </a:xfrm>
        </p:grpSpPr>
        <p:sp>
          <p:nvSpPr>
            <p:cNvPr id="64" name="Google Shape;64;p3"/>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3"/>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3"/>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3"/>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3"/>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3"/>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3"/>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3"/>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3"/>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3"/>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3"/>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3"/>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3"/>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 name="Google Shape;77;p3"/>
          <p:cNvGrpSpPr/>
          <p:nvPr/>
        </p:nvGrpSpPr>
        <p:grpSpPr>
          <a:xfrm>
            <a:off x="7730592" y="1737649"/>
            <a:ext cx="948056" cy="3405808"/>
            <a:chOff x="8623429" y="2586962"/>
            <a:chExt cx="478381" cy="1718543"/>
          </a:xfrm>
        </p:grpSpPr>
        <p:sp>
          <p:nvSpPr>
            <p:cNvPr id="78" name="Google Shape;78;p3"/>
            <p:cNvSpPr/>
            <p:nvPr/>
          </p:nvSpPr>
          <p:spPr>
            <a:xfrm rot="-5400000">
              <a:off x="8267028" y="3481249"/>
              <a:ext cx="1527458" cy="121054"/>
            </a:xfrm>
            <a:custGeom>
              <a:avLst/>
              <a:gdLst/>
              <a:ahLst/>
              <a:cxnLst/>
              <a:rect l="l" t="t" r="r" b="b"/>
              <a:pathLst>
                <a:path w="35116" h="2783" extrusionOk="0">
                  <a:moveTo>
                    <a:pt x="18185" y="1"/>
                  </a:moveTo>
                  <a:lnTo>
                    <a:pt x="15917" y="2254"/>
                  </a:lnTo>
                  <a:lnTo>
                    <a:pt x="0" y="2254"/>
                  </a:lnTo>
                  <a:lnTo>
                    <a:pt x="0" y="2497"/>
                  </a:lnTo>
                  <a:lnTo>
                    <a:pt x="16046" y="2497"/>
                  </a:lnTo>
                  <a:lnTo>
                    <a:pt x="18299" y="229"/>
                  </a:lnTo>
                  <a:lnTo>
                    <a:pt x="22878" y="229"/>
                  </a:lnTo>
                  <a:lnTo>
                    <a:pt x="25131" y="2497"/>
                  </a:lnTo>
                  <a:lnTo>
                    <a:pt x="34402" y="2497"/>
                  </a:lnTo>
                  <a:cubicBezTo>
                    <a:pt x="34459" y="2668"/>
                    <a:pt x="34588" y="2782"/>
                    <a:pt x="34759" y="2782"/>
                  </a:cubicBezTo>
                  <a:cubicBezTo>
                    <a:pt x="35001" y="2782"/>
                    <a:pt x="35115" y="2611"/>
                    <a:pt x="35115" y="2368"/>
                  </a:cubicBezTo>
                  <a:cubicBezTo>
                    <a:pt x="35115" y="2197"/>
                    <a:pt x="35001" y="2012"/>
                    <a:pt x="34759" y="2012"/>
                  </a:cubicBezTo>
                  <a:cubicBezTo>
                    <a:pt x="34588" y="2012"/>
                    <a:pt x="34459" y="2140"/>
                    <a:pt x="34402" y="2254"/>
                  </a:cubicBezTo>
                  <a:lnTo>
                    <a:pt x="25245" y="2254"/>
                  </a:lnTo>
                  <a:lnTo>
                    <a:pt x="22935"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3"/>
            <p:cNvSpPr/>
            <p:nvPr/>
          </p:nvSpPr>
          <p:spPr>
            <a:xfrm rot="-5400000">
              <a:off x="8122184" y="3470418"/>
              <a:ext cx="1506971" cy="163203"/>
            </a:xfrm>
            <a:custGeom>
              <a:avLst/>
              <a:gdLst/>
              <a:ahLst/>
              <a:cxnLst/>
              <a:rect l="l" t="t" r="r" b="b"/>
              <a:pathLst>
                <a:path w="34645" h="3752" extrusionOk="0">
                  <a:moveTo>
                    <a:pt x="14135" y="0"/>
                  </a:moveTo>
                  <a:lnTo>
                    <a:pt x="14135" y="3509"/>
                  </a:lnTo>
                  <a:lnTo>
                    <a:pt x="0" y="3509"/>
                  </a:lnTo>
                  <a:lnTo>
                    <a:pt x="0" y="3751"/>
                  </a:lnTo>
                  <a:lnTo>
                    <a:pt x="14377" y="3751"/>
                  </a:lnTo>
                  <a:lnTo>
                    <a:pt x="14377" y="243"/>
                  </a:lnTo>
                  <a:lnTo>
                    <a:pt x="24832" y="243"/>
                  </a:lnTo>
                  <a:lnTo>
                    <a:pt x="27684" y="3095"/>
                  </a:lnTo>
                  <a:lnTo>
                    <a:pt x="33874" y="3095"/>
                  </a:lnTo>
                  <a:cubicBezTo>
                    <a:pt x="33931" y="3209"/>
                    <a:pt x="34103" y="3338"/>
                    <a:pt x="34231" y="3338"/>
                  </a:cubicBezTo>
                  <a:cubicBezTo>
                    <a:pt x="34459" y="3338"/>
                    <a:pt x="34645" y="3152"/>
                    <a:pt x="34645" y="2910"/>
                  </a:cubicBezTo>
                  <a:cubicBezTo>
                    <a:pt x="34645" y="2739"/>
                    <a:pt x="34459" y="2553"/>
                    <a:pt x="34231" y="2553"/>
                  </a:cubicBezTo>
                  <a:cubicBezTo>
                    <a:pt x="34046" y="2553"/>
                    <a:pt x="33931" y="2682"/>
                    <a:pt x="33874" y="2853"/>
                  </a:cubicBezTo>
                  <a:lnTo>
                    <a:pt x="27741" y="2853"/>
                  </a:lnTo>
                  <a:lnTo>
                    <a:pt x="2496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3"/>
            <p:cNvSpPr/>
            <p:nvPr/>
          </p:nvSpPr>
          <p:spPr>
            <a:xfrm rot="-5400000">
              <a:off x="8039648" y="3426986"/>
              <a:ext cx="1578959" cy="178079"/>
            </a:xfrm>
            <a:custGeom>
              <a:avLst/>
              <a:gdLst/>
              <a:ahLst/>
              <a:cxnLst/>
              <a:rect l="l" t="t" r="r" b="b"/>
              <a:pathLst>
                <a:path w="36300" h="4094" extrusionOk="0">
                  <a:moveTo>
                    <a:pt x="13193" y="0"/>
                  </a:moveTo>
                  <a:lnTo>
                    <a:pt x="13193" y="3866"/>
                  </a:lnTo>
                  <a:lnTo>
                    <a:pt x="0" y="3866"/>
                  </a:lnTo>
                  <a:lnTo>
                    <a:pt x="0" y="4094"/>
                  </a:lnTo>
                  <a:lnTo>
                    <a:pt x="13421" y="4094"/>
                  </a:lnTo>
                  <a:lnTo>
                    <a:pt x="13421" y="228"/>
                  </a:lnTo>
                  <a:lnTo>
                    <a:pt x="25488" y="228"/>
                  </a:lnTo>
                  <a:lnTo>
                    <a:pt x="28397" y="3152"/>
                  </a:lnTo>
                  <a:lnTo>
                    <a:pt x="35586" y="3152"/>
                  </a:lnTo>
                  <a:cubicBezTo>
                    <a:pt x="35657" y="3266"/>
                    <a:pt x="35771" y="3381"/>
                    <a:pt x="35942" y="3381"/>
                  </a:cubicBezTo>
                  <a:cubicBezTo>
                    <a:pt x="36185" y="3381"/>
                    <a:pt x="36299" y="3266"/>
                    <a:pt x="36299" y="3024"/>
                  </a:cubicBezTo>
                  <a:cubicBezTo>
                    <a:pt x="36299" y="2853"/>
                    <a:pt x="36185" y="2667"/>
                    <a:pt x="35942" y="2667"/>
                  </a:cubicBezTo>
                  <a:cubicBezTo>
                    <a:pt x="35771" y="2667"/>
                    <a:pt x="35657" y="2724"/>
                    <a:pt x="35586" y="2910"/>
                  </a:cubicBezTo>
                  <a:lnTo>
                    <a:pt x="28454" y="2910"/>
                  </a:lnTo>
                  <a:lnTo>
                    <a:pt x="25602"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3"/>
            <p:cNvSpPr/>
            <p:nvPr/>
          </p:nvSpPr>
          <p:spPr>
            <a:xfrm rot="-5400000">
              <a:off x="8073163" y="3501432"/>
              <a:ext cx="1413930" cy="194216"/>
            </a:xfrm>
            <a:custGeom>
              <a:avLst/>
              <a:gdLst/>
              <a:ahLst/>
              <a:cxnLst/>
              <a:rect l="l" t="t" r="r" b="b"/>
              <a:pathLst>
                <a:path w="32506" h="4465" extrusionOk="0">
                  <a:moveTo>
                    <a:pt x="12238" y="0"/>
                  </a:moveTo>
                  <a:lnTo>
                    <a:pt x="12238" y="4222"/>
                  </a:lnTo>
                  <a:lnTo>
                    <a:pt x="0" y="4222"/>
                  </a:lnTo>
                  <a:lnTo>
                    <a:pt x="0" y="4464"/>
                  </a:lnTo>
                  <a:lnTo>
                    <a:pt x="12480" y="4464"/>
                  </a:lnTo>
                  <a:lnTo>
                    <a:pt x="12480" y="243"/>
                  </a:lnTo>
                  <a:lnTo>
                    <a:pt x="26258" y="243"/>
                  </a:lnTo>
                  <a:lnTo>
                    <a:pt x="29353" y="3323"/>
                  </a:lnTo>
                  <a:lnTo>
                    <a:pt x="31792" y="3323"/>
                  </a:lnTo>
                  <a:cubicBezTo>
                    <a:pt x="31849" y="3452"/>
                    <a:pt x="31963" y="3566"/>
                    <a:pt x="32149" y="3566"/>
                  </a:cubicBezTo>
                  <a:cubicBezTo>
                    <a:pt x="32377" y="3566"/>
                    <a:pt x="32505" y="3395"/>
                    <a:pt x="32505" y="3209"/>
                  </a:cubicBezTo>
                  <a:cubicBezTo>
                    <a:pt x="32505" y="2967"/>
                    <a:pt x="32377" y="2796"/>
                    <a:pt x="32149" y="2796"/>
                  </a:cubicBezTo>
                  <a:cubicBezTo>
                    <a:pt x="31963" y="2796"/>
                    <a:pt x="31849" y="2910"/>
                    <a:pt x="31792" y="3095"/>
                  </a:cubicBezTo>
                  <a:lnTo>
                    <a:pt x="29467" y="3095"/>
                  </a:lnTo>
                  <a:lnTo>
                    <a:pt x="2638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3"/>
            <p:cNvSpPr/>
            <p:nvPr/>
          </p:nvSpPr>
          <p:spPr>
            <a:xfrm rot="-5400000">
              <a:off x="8472362" y="4017291"/>
              <a:ext cx="439281" cy="137148"/>
            </a:xfrm>
            <a:custGeom>
              <a:avLst/>
              <a:gdLst/>
              <a:ahLst/>
              <a:cxnLst/>
              <a:rect l="l" t="t" r="r" b="b"/>
              <a:pathLst>
                <a:path w="10099" h="3153" extrusionOk="0">
                  <a:moveTo>
                    <a:pt x="9742" y="1"/>
                  </a:moveTo>
                  <a:cubicBezTo>
                    <a:pt x="9499" y="1"/>
                    <a:pt x="9328" y="186"/>
                    <a:pt x="9328" y="357"/>
                  </a:cubicBezTo>
                  <a:cubicBezTo>
                    <a:pt x="9328" y="543"/>
                    <a:pt x="9442" y="714"/>
                    <a:pt x="9628" y="714"/>
                  </a:cubicBezTo>
                  <a:lnTo>
                    <a:pt x="9628" y="2910"/>
                  </a:lnTo>
                  <a:lnTo>
                    <a:pt x="0" y="2910"/>
                  </a:lnTo>
                  <a:lnTo>
                    <a:pt x="0" y="3153"/>
                  </a:lnTo>
                  <a:lnTo>
                    <a:pt x="9856" y="3153"/>
                  </a:lnTo>
                  <a:lnTo>
                    <a:pt x="9856" y="714"/>
                  </a:lnTo>
                  <a:cubicBezTo>
                    <a:pt x="9984" y="714"/>
                    <a:pt x="10098" y="543"/>
                    <a:pt x="10098" y="357"/>
                  </a:cubicBezTo>
                  <a:cubicBezTo>
                    <a:pt x="10098" y="186"/>
                    <a:pt x="9913" y="1"/>
                    <a:pt x="974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3"/>
            <p:cNvSpPr/>
            <p:nvPr/>
          </p:nvSpPr>
          <p:spPr>
            <a:xfrm rot="-5400000">
              <a:off x="8472688" y="3978513"/>
              <a:ext cx="477733" cy="176252"/>
            </a:xfrm>
            <a:custGeom>
              <a:avLst/>
              <a:gdLst/>
              <a:ahLst/>
              <a:cxnLst/>
              <a:rect l="l" t="t" r="r" b="b"/>
              <a:pathLst>
                <a:path w="10983" h="4052" extrusionOk="0">
                  <a:moveTo>
                    <a:pt x="10569" y="1"/>
                  </a:moveTo>
                  <a:cubicBezTo>
                    <a:pt x="10398" y="1"/>
                    <a:pt x="10212" y="186"/>
                    <a:pt x="10212" y="357"/>
                  </a:cubicBezTo>
                  <a:cubicBezTo>
                    <a:pt x="10212" y="543"/>
                    <a:pt x="10341" y="714"/>
                    <a:pt x="10455" y="714"/>
                  </a:cubicBezTo>
                  <a:lnTo>
                    <a:pt x="10455" y="3809"/>
                  </a:lnTo>
                  <a:lnTo>
                    <a:pt x="0" y="3809"/>
                  </a:lnTo>
                  <a:lnTo>
                    <a:pt x="0" y="4052"/>
                  </a:lnTo>
                  <a:lnTo>
                    <a:pt x="10697" y="4052"/>
                  </a:lnTo>
                  <a:lnTo>
                    <a:pt x="10697" y="714"/>
                  </a:lnTo>
                  <a:cubicBezTo>
                    <a:pt x="10868" y="714"/>
                    <a:pt x="10983" y="543"/>
                    <a:pt x="10983" y="357"/>
                  </a:cubicBezTo>
                  <a:cubicBezTo>
                    <a:pt x="10983" y="186"/>
                    <a:pt x="10811" y="1"/>
                    <a:pt x="1056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3"/>
            <p:cNvSpPr/>
            <p:nvPr/>
          </p:nvSpPr>
          <p:spPr>
            <a:xfrm rot="-5400000">
              <a:off x="8182970" y="3430727"/>
              <a:ext cx="1620499" cy="129057"/>
            </a:xfrm>
            <a:custGeom>
              <a:avLst/>
              <a:gdLst/>
              <a:ahLst/>
              <a:cxnLst/>
              <a:rect l="l" t="t" r="r" b="b"/>
              <a:pathLst>
                <a:path w="37255" h="2967" extrusionOk="0">
                  <a:moveTo>
                    <a:pt x="17700" y="0"/>
                  </a:moveTo>
                  <a:lnTo>
                    <a:pt x="15261" y="2382"/>
                  </a:lnTo>
                  <a:lnTo>
                    <a:pt x="0" y="2382"/>
                  </a:lnTo>
                  <a:lnTo>
                    <a:pt x="0" y="2610"/>
                  </a:lnTo>
                  <a:lnTo>
                    <a:pt x="15390" y="2610"/>
                  </a:lnTo>
                  <a:lnTo>
                    <a:pt x="17829" y="243"/>
                  </a:lnTo>
                  <a:lnTo>
                    <a:pt x="23462" y="243"/>
                  </a:lnTo>
                  <a:lnTo>
                    <a:pt x="26030" y="2739"/>
                  </a:lnTo>
                  <a:lnTo>
                    <a:pt x="36484" y="2739"/>
                  </a:lnTo>
                  <a:cubicBezTo>
                    <a:pt x="36542" y="2910"/>
                    <a:pt x="36727" y="2967"/>
                    <a:pt x="36841" y="2967"/>
                  </a:cubicBezTo>
                  <a:cubicBezTo>
                    <a:pt x="37084" y="2967"/>
                    <a:pt x="37255" y="2853"/>
                    <a:pt x="37255" y="2610"/>
                  </a:cubicBezTo>
                  <a:cubicBezTo>
                    <a:pt x="37255" y="2382"/>
                    <a:pt x="37084" y="2254"/>
                    <a:pt x="36841" y="2254"/>
                  </a:cubicBezTo>
                  <a:cubicBezTo>
                    <a:pt x="36727" y="2254"/>
                    <a:pt x="36542" y="2311"/>
                    <a:pt x="36484" y="2496"/>
                  </a:cubicBezTo>
                  <a:lnTo>
                    <a:pt x="26087" y="2496"/>
                  </a:lnTo>
                  <a:lnTo>
                    <a:pt x="23591"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3"/>
            <p:cNvSpPr/>
            <p:nvPr/>
          </p:nvSpPr>
          <p:spPr>
            <a:xfrm rot="-5400000">
              <a:off x="8089908" y="3371157"/>
              <a:ext cx="1718543" cy="150153"/>
            </a:xfrm>
            <a:custGeom>
              <a:avLst/>
              <a:gdLst/>
              <a:ahLst/>
              <a:cxnLst/>
              <a:rect l="l" t="t" r="r" b="b"/>
              <a:pathLst>
                <a:path w="39509" h="3452" extrusionOk="0">
                  <a:moveTo>
                    <a:pt x="17344" y="0"/>
                  </a:moveTo>
                  <a:lnTo>
                    <a:pt x="14620" y="2681"/>
                  </a:lnTo>
                  <a:lnTo>
                    <a:pt x="0" y="2681"/>
                  </a:lnTo>
                  <a:lnTo>
                    <a:pt x="0" y="2924"/>
                  </a:lnTo>
                  <a:lnTo>
                    <a:pt x="14734" y="2924"/>
                  </a:lnTo>
                  <a:lnTo>
                    <a:pt x="17401" y="243"/>
                  </a:lnTo>
                  <a:lnTo>
                    <a:pt x="24062" y="243"/>
                  </a:lnTo>
                  <a:lnTo>
                    <a:pt x="27028" y="3152"/>
                  </a:lnTo>
                  <a:lnTo>
                    <a:pt x="38738" y="3152"/>
                  </a:lnTo>
                  <a:cubicBezTo>
                    <a:pt x="38795" y="3338"/>
                    <a:pt x="38980" y="3452"/>
                    <a:pt x="39095" y="3452"/>
                  </a:cubicBezTo>
                  <a:cubicBezTo>
                    <a:pt x="39337" y="3452"/>
                    <a:pt x="39508" y="3281"/>
                    <a:pt x="39508" y="3038"/>
                  </a:cubicBezTo>
                  <a:cubicBezTo>
                    <a:pt x="39508" y="2853"/>
                    <a:pt x="39337" y="2681"/>
                    <a:pt x="39095" y="2681"/>
                  </a:cubicBezTo>
                  <a:cubicBezTo>
                    <a:pt x="38980" y="2681"/>
                    <a:pt x="38795" y="2796"/>
                    <a:pt x="38738" y="2924"/>
                  </a:cubicBezTo>
                  <a:lnTo>
                    <a:pt x="27157" y="2924"/>
                  </a:lnTo>
                  <a:lnTo>
                    <a:pt x="2417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3"/>
            <p:cNvSpPr/>
            <p:nvPr/>
          </p:nvSpPr>
          <p:spPr>
            <a:xfrm rot="-5400000">
              <a:off x="8069444" y="3539297"/>
              <a:ext cx="1330763" cy="201654"/>
            </a:xfrm>
            <a:custGeom>
              <a:avLst/>
              <a:gdLst/>
              <a:ahLst/>
              <a:cxnLst/>
              <a:rect l="l" t="t" r="r" b="b"/>
              <a:pathLst>
                <a:path w="30594" h="4636" extrusionOk="0">
                  <a:moveTo>
                    <a:pt x="11282" y="0"/>
                  </a:moveTo>
                  <a:lnTo>
                    <a:pt x="11282" y="4393"/>
                  </a:lnTo>
                  <a:lnTo>
                    <a:pt x="0" y="4393"/>
                  </a:lnTo>
                  <a:lnTo>
                    <a:pt x="0" y="4636"/>
                  </a:lnTo>
                  <a:lnTo>
                    <a:pt x="11524" y="4636"/>
                  </a:lnTo>
                  <a:lnTo>
                    <a:pt x="11524" y="243"/>
                  </a:lnTo>
                  <a:lnTo>
                    <a:pt x="26914" y="243"/>
                  </a:lnTo>
                  <a:lnTo>
                    <a:pt x="29881" y="3152"/>
                  </a:lnTo>
                  <a:cubicBezTo>
                    <a:pt x="29824" y="3209"/>
                    <a:pt x="29824" y="3267"/>
                    <a:pt x="29824" y="3324"/>
                  </a:cubicBezTo>
                  <a:cubicBezTo>
                    <a:pt x="29824" y="3566"/>
                    <a:pt x="30009" y="3737"/>
                    <a:pt x="30180" y="3737"/>
                  </a:cubicBezTo>
                  <a:cubicBezTo>
                    <a:pt x="30423" y="3737"/>
                    <a:pt x="30594" y="3566"/>
                    <a:pt x="30594" y="3324"/>
                  </a:cubicBezTo>
                  <a:cubicBezTo>
                    <a:pt x="30594" y="3152"/>
                    <a:pt x="30423" y="2967"/>
                    <a:pt x="30180" y="2967"/>
                  </a:cubicBezTo>
                  <a:cubicBezTo>
                    <a:pt x="30123" y="2967"/>
                    <a:pt x="30123" y="2967"/>
                    <a:pt x="30066" y="3024"/>
                  </a:cubicBezTo>
                  <a:lnTo>
                    <a:pt x="2702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3"/>
            <p:cNvSpPr/>
            <p:nvPr/>
          </p:nvSpPr>
          <p:spPr>
            <a:xfrm rot="-5400000">
              <a:off x="8940152" y="3389472"/>
              <a:ext cx="230232" cy="93085"/>
            </a:xfrm>
            <a:custGeom>
              <a:avLst/>
              <a:gdLst/>
              <a:ahLst/>
              <a:cxnLst/>
              <a:rect l="l" t="t" r="r" b="b"/>
              <a:pathLst>
                <a:path w="5293" h="2140" extrusionOk="0">
                  <a:moveTo>
                    <a:pt x="4879" y="0"/>
                  </a:moveTo>
                  <a:cubicBezTo>
                    <a:pt x="4765" y="0"/>
                    <a:pt x="4579" y="114"/>
                    <a:pt x="4522" y="243"/>
                  </a:cubicBezTo>
                  <a:lnTo>
                    <a:pt x="1912" y="243"/>
                  </a:lnTo>
                  <a:lnTo>
                    <a:pt x="1" y="2140"/>
                  </a:lnTo>
                  <a:lnTo>
                    <a:pt x="357" y="2140"/>
                  </a:lnTo>
                  <a:lnTo>
                    <a:pt x="2026" y="471"/>
                  </a:lnTo>
                  <a:lnTo>
                    <a:pt x="4522" y="471"/>
                  </a:lnTo>
                  <a:cubicBezTo>
                    <a:pt x="4579" y="656"/>
                    <a:pt x="4765" y="770"/>
                    <a:pt x="4879" y="770"/>
                  </a:cubicBezTo>
                  <a:cubicBezTo>
                    <a:pt x="5121" y="770"/>
                    <a:pt x="5292" y="599"/>
                    <a:pt x="5292" y="357"/>
                  </a:cubicBezTo>
                  <a:cubicBezTo>
                    <a:pt x="5292" y="186"/>
                    <a:pt x="5121" y="0"/>
                    <a:pt x="487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3"/>
            <p:cNvSpPr/>
            <p:nvPr/>
          </p:nvSpPr>
          <p:spPr>
            <a:xfrm rot="-5400000">
              <a:off x="8976450" y="3345735"/>
              <a:ext cx="196696" cy="54024"/>
            </a:xfrm>
            <a:custGeom>
              <a:avLst/>
              <a:gdLst/>
              <a:ahLst/>
              <a:cxnLst/>
              <a:rect l="l" t="t" r="r" b="b"/>
              <a:pathLst>
                <a:path w="4522" h="1242" extrusionOk="0">
                  <a:moveTo>
                    <a:pt x="4165" y="1"/>
                  </a:moveTo>
                  <a:cubicBezTo>
                    <a:pt x="3994" y="1"/>
                    <a:pt x="3866" y="115"/>
                    <a:pt x="3809" y="229"/>
                  </a:cubicBezTo>
                  <a:lnTo>
                    <a:pt x="1013" y="229"/>
                  </a:lnTo>
                  <a:lnTo>
                    <a:pt x="1" y="1242"/>
                  </a:lnTo>
                  <a:lnTo>
                    <a:pt x="357" y="1242"/>
                  </a:lnTo>
                  <a:lnTo>
                    <a:pt x="1142" y="471"/>
                  </a:lnTo>
                  <a:lnTo>
                    <a:pt x="3809" y="471"/>
                  </a:lnTo>
                  <a:cubicBezTo>
                    <a:pt x="3866" y="642"/>
                    <a:pt x="3994" y="771"/>
                    <a:pt x="4165" y="771"/>
                  </a:cubicBezTo>
                  <a:cubicBezTo>
                    <a:pt x="4351" y="771"/>
                    <a:pt x="4522" y="585"/>
                    <a:pt x="4522" y="357"/>
                  </a:cubicBezTo>
                  <a:cubicBezTo>
                    <a:pt x="4522" y="172"/>
                    <a:pt x="4351" y="1"/>
                    <a:pt x="4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 name="Google Shape;89;p3"/>
          <p:cNvGrpSpPr/>
          <p:nvPr/>
        </p:nvGrpSpPr>
        <p:grpSpPr>
          <a:xfrm rot="10800000" flipH="1">
            <a:off x="945475" y="3635300"/>
            <a:ext cx="2699775" cy="2633450"/>
            <a:chOff x="661125" y="2751225"/>
            <a:chExt cx="2699775" cy="2633450"/>
          </a:xfrm>
        </p:grpSpPr>
        <p:sp>
          <p:nvSpPr>
            <p:cNvPr id="90" name="Google Shape;90;p3"/>
            <p:cNvSpPr/>
            <p:nvPr/>
          </p:nvSpPr>
          <p:spPr>
            <a:xfrm>
              <a:off x="661125" y="2918175"/>
              <a:ext cx="78450" cy="888175"/>
            </a:xfrm>
            <a:custGeom>
              <a:avLst/>
              <a:gdLst/>
              <a:ahLst/>
              <a:cxnLst/>
              <a:rect l="l" t="t" r="r" b="b"/>
              <a:pathLst>
                <a:path w="3138" h="35527" extrusionOk="0">
                  <a:moveTo>
                    <a:pt x="1429" y="32996"/>
                  </a:moveTo>
                  <a:cubicBezTo>
                    <a:pt x="912" y="33169"/>
                    <a:pt x="534" y="33653"/>
                    <a:pt x="534" y="34228"/>
                  </a:cubicBezTo>
                  <a:cubicBezTo>
                    <a:pt x="534" y="34943"/>
                    <a:pt x="1117" y="35526"/>
                    <a:pt x="1840" y="35526"/>
                  </a:cubicBezTo>
                  <a:cubicBezTo>
                    <a:pt x="2555" y="35526"/>
                    <a:pt x="3138" y="34943"/>
                    <a:pt x="3138" y="34228"/>
                  </a:cubicBezTo>
                  <a:cubicBezTo>
                    <a:pt x="3138" y="33653"/>
                    <a:pt x="2768" y="33169"/>
                    <a:pt x="2243" y="32996"/>
                  </a:cubicBezTo>
                  <a:lnTo>
                    <a:pt x="2243" y="0"/>
                  </a:lnTo>
                  <a:lnTo>
                    <a:pt x="0" y="0"/>
                  </a:lnTo>
                  <a:lnTo>
                    <a:pt x="0" y="822"/>
                  </a:lnTo>
                  <a:lnTo>
                    <a:pt x="1429" y="822"/>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3"/>
            <p:cNvSpPr/>
            <p:nvPr/>
          </p:nvSpPr>
          <p:spPr>
            <a:xfrm>
              <a:off x="2366975" y="2751225"/>
              <a:ext cx="245625" cy="1823950"/>
            </a:xfrm>
            <a:custGeom>
              <a:avLst/>
              <a:gdLst/>
              <a:ahLst/>
              <a:cxnLst/>
              <a:rect l="l" t="t" r="r" b="b"/>
              <a:pathLst>
                <a:path w="9825" h="72958" extrusionOk="0">
                  <a:moveTo>
                    <a:pt x="822" y="0"/>
                  </a:moveTo>
                  <a:lnTo>
                    <a:pt x="1" y="0"/>
                  </a:lnTo>
                  <a:lnTo>
                    <a:pt x="1" y="13118"/>
                  </a:lnTo>
                  <a:lnTo>
                    <a:pt x="9003" y="22121"/>
                  </a:lnTo>
                  <a:lnTo>
                    <a:pt x="9003" y="49055"/>
                  </a:lnTo>
                  <a:lnTo>
                    <a:pt x="1627" y="56431"/>
                  </a:lnTo>
                  <a:lnTo>
                    <a:pt x="1627" y="70403"/>
                  </a:lnTo>
                  <a:cubicBezTo>
                    <a:pt x="1085" y="70559"/>
                    <a:pt x="682" y="71052"/>
                    <a:pt x="682" y="71652"/>
                  </a:cubicBezTo>
                  <a:cubicBezTo>
                    <a:pt x="682" y="72366"/>
                    <a:pt x="1266" y="72958"/>
                    <a:pt x="1988" y="72958"/>
                  </a:cubicBezTo>
                  <a:cubicBezTo>
                    <a:pt x="2711" y="72958"/>
                    <a:pt x="3294" y="72366"/>
                    <a:pt x="3294" y="71652"/>
                  </a:cubicBezTo>
                  <a:cubicBezTo>
                    <a:pt x="3294" y="71093"/>
                    <a:pt x="2941" y="70617"/>
                    <a:pt x="2440" y="70436"/>
                  </a:cubicBezTo>
                  <a:lnTo>
                    <a:pt x="2440" y="56768"/>
                  </a:lnTo>
                  <a:lnTo>
                    <a:pt x="9825" y="49392"/>
                  </a:lnTo>
                  <a:lnTo>
                    <a:pt x="9825" y="21784"/>
                  </a:lnTo>
                  <a:lnTo>
                    <a:pt x="822" y="12781"/>
                  </a:lnTo>
                  <a:lnTo>
                    <a:pt x="822"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3"/>
            <p:cNvSpPr/>
            <p:nvPr/>
          </p:nvSpPr>
          <p:spPr>
            <a:xfrm>
              <a:off x="2924300" y="2751225"/>
              <a:ext cx="264325" cy="2033625"/>
            </a:xfrm>
            <a:custGeom>
              <a:avLst/>
              <a:gdLst/>
              <a:ahLst/>
              <a:cxnLst/>
              <a:rect l="l" t="t" r="r" b="b"/>
              <a:pathLst>
                <a:path w="10573" h="81345" extrusionOk="0">
                  <a:moveTo>
                    <a:pt x="9751" y="23591"/>
                  </a:moveTo>
                  <a:lnTo>
                    <a:pt x="896" y="23591"/>
                  </a:lnTo>
                  <a:lnTo>
                    <a:pt x="896" y="78806"/>
                  </a:lnTo>
                  <a:cubicBezTo>
                    <a:pt x="370" y="78979"/>
                    <a:pt x="1" y="79463"/>
                    <a:pt x="1" y="80038"/>
                  </a:cubicBezTo>
                  <a:cubicBezTo>
                    <a:pt x="1" y="80753"/>
                    <a:pt x="584" y="81344"/>
                    <a:pt x="1298" y="81344"/>
                  </a:cubicBezTo>
                  <a:cubicBezTo>
                    <a:pt x="2021" y="81344"/>
                    <a:pt x="2605" y="80753"/>
                    <a:pt x="2605" y="80038"/>
                  </a:cubicBezTo>
                  <a:cubicBezTo>
                    <a:pt x="2605" y="79463"/>
                    <a:pt x="2227" y="78979"/>
                    <a:pt x="1709" y="78806"/>
                  </a:cubicBezTo>
                  <a:lnTo>
                    <a:pt x="1709" y="24404"/>
                  </a:lnTo>
                  <a:lnTo>
                    <a:pt x="10572" y="24404"/>
                  </a:lnTo>
                  <a:lnTo>
                    <a:pt x="10572" y="0"/>
                  </a:lnTo>
                  <a:lnTo>
                    <a:pt x="9751"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3"/>
            <p:cNvSpPr/>
            <p:nvPr/>
          </p:nvSpPr>
          <p:spPr>
            <a:xfrm>
              <a:off x="661125" y="4193000"/>
              <a:ext cx="136575" cy="1191675"/>
            </a:xfrm>
            <a:custGeom>
              <a:avLst/>
              <a:gdLst/>
              <a:ahLst/>
              <a:cxnLst/>
              <a:rect l="l" t="t" r="r" b="b"/>
              <a:pathLst>
                <a:path w="5463" h="47667" extrusionOk="0">
                  <a:moveTo>
                    <a:pt x="4567" y="45129"/>
                  </a:moveTo>
                  <a:lnTo>
                    <a:pt x="4567" y="0"/>
                  </a:lnTo>
                  <a:lnTo>
                    <a:pt x="0" y="0"/>
                  </a:lnTo>
                  <a:lnTo>
                    <a:pt x="0" y="822"/>
                  </a:lnTo>
                  <a:lnTo>
                    <a:pt x="3746" y="822"/>
                  </a:lnTo>
                  <a:lnTo>
                    <a:pt x="3746" y="45129"/>
                  </a:lnTo>
                  <a:cubicBezTo>
                    <a:pt x="3228" y="45301"/>
                    <a:pt x="2850" y="45786"/>
                    <a:pt x="2850" y="46361"/>
                  </a:cubicBezTo>
                  <a:cubicBezTo>
                    <a:pt x="2850" y="47084"/>
                    <a:pt x="3434" y="47667"/>
                    <a:pt x="4157" y="47667"/>
                  </a:cubicBezTo>
                  <a:cubicBezTo>
                    <a:pt x="4879" y="47667"/>
                    <a:pt x="5463" y="47084"/>
                    <a:pt x="5463" y="46361"/>
                  </a:cubicBezTo>
                  <a:cubicBezTo>
                    <a:pt x="5463" y="45786"/>
                    <a:pt x="5085" y="45301"/>
                    <a:pt x="4567" y="4512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3"/>
            <p:cNvSpPr/>
            <p:nvPr/>
          </p:nvSpPr>
          <p:spPr>
            <a:xfrm>
              <a:off x="661125" y="4097725"/>
              <a:ext cx="210700" cy="779125"/>
            </a:xfrm>
            <a:custGeom>
              <a:avLst/>
              <a:gdLst/>
              <a:ahLst/>
              <a:cxnLst/>
              <a:rect l="l" t="t" r="r" b="b"/>
              <a:pathLst>
                <a:path w="8428" h="31165" extrusionOk="0">
                  <a:moveTo>
                    <a:pt x="7532" y="28626"/>
                  </a:moveTo>
                  <a:lnTo>
                    <a:pt x="7532" y="0"/>
                  </a:lnTo>
                  <a:lnTo>
                    <a:pt x="0" y="0"/>
                  </a:lnTo>
                  <a:lnTo>
                    <a:pt x="0" y="813"/>
                  </a:lnTo>
                  <a:lnTo>
                    <a:pt x="6711" y="813"/>
                  </a:lnTo>
                  <a:lnTo>
                    <a:pt x="6711" y="28626"/>
                  </a:lnTo>
                  <a:cubicBezTo>
                    <a:pt x="6194" y="28799"/>
                    <a:pt x="5816" y="29283"/>
                    <a:pt x="5816" y="29858"/>
                  </a:cubicBezTo>
                  <a:cubicBezTo>
                    <a:pt x="5816" y="30581"/>
                    <a:pt x="6399" y="31164"/>
                    <a:pt x="7122" y="31164"/>
                  </a:cubicBezTo>
                  <a:cubicBezTo>
                    <a:pt x="7845" y="31164"/>
                    <a:pt x="8428" y="30581"/>
                    <a:pt x="8428" y="29858"/>
                  </a:cubicBezTo>
                  <a:cubicBezTo>
                    <a:pt x="8428" y="29283"/>
                    <a:pt x="8050" y="28799"/>
                    <a:pt x="7532" y="2862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3"/>
            <p:cNvSpPr/>
            <p:nvPr/>
          </p:nvSpPr>
          <p:spPr>
            <a:xfrm>
              <a:off x="661125" y="3995450"/>
              <a:ext cx="293250" cy="1116525"/>
            </a:xfrm>
            <a:custGeom>
              <a:avLst/>
              <a:gdLst/>
              <a:ahLst/>
              <a:cxnLst/>
              <a:rect l="l" t="t" r="r" b="b"/>
              <a:pathLst>
                <a:path w="11730" h="44661" extrusionOk="0">
                  <a:moveTo>
                    <a:pt x="10835" y="42122"/>
                  </a:moveTo>
                  <a:lnTo>
                    <a:pt x="10835" y="0"/>
                  </a:lnTo>
                  <a:lnTo>
                    <a:pt x="0" y="0"/>
                  </a:lnTo>
                  <a:lnTo>
                    <a:pt x="0" y="814"/>
                  </a:lnTo>
                  <a:lnTo>
                    <a:pt x="10021" y="814"/>
                  </a:lnTo>
                  <a:lnTo>
                    <a:pt x="10021" y="42122"/>
                  </a:lnTo>
                  <a:cubicBezTo>
                    <a:pt x="9496" y="42295"/>
                    <a:pt x="9126" y="42780"/>
                    <a:pt x="9126" y="43355"/>
                  </a:cubicBezTo>
                  <a:cubicBezTo>
                    <a:pt x="9126" y="44077"/>
                    <a:pt x="9709" y="44661"/>
                    <a:pt x="10424" y="44661"/>
                  </a:cubicBezTo>
                  <a:cubicBezTo>
                    <a:pt x="11147" y="44661"/>
                    <a:pt x="11730" y="44077"/>
                    <a:pt x="11730" y="43355"/>
                  </a:cubicBezTo>
                  <a:cubicBezTo>
                    <a:pt x="11730" y="42780"/>
                    <a:pt x="11352" y="42295"/>
                    <a:pt x="10835" y="4212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3"/>
            <p:cNvSpPr/>
            <p:nvPr/>
          </p:nvSpPr>
          <p:spPr>
            <a:xfrm>
              <a:off x="661125" y="3906725"/>
              <a:ext cx="388750" cy="833775"/>
            </a:xfrm>
            <a:custGeom>
              <a:avLst/>
              <a:gdLst/>
              <a:ahLst/>
              <a:cxnLst/>
              <a:rect l="l" t="t" r="r" b="b"/>
              <a:pathLst>
                <a:path w="15550" h="33351" extrusionOk="0">
                  <a:moveTo>
                    <a:pt x="14654" y="30812"/>
                  </a:moveTo>
                  <a:lnTo>
                    <a:pt x="14654" y="1"/>
                  </a:lnTo>
                  <a:lnTo>
                    <a:pt x="0" y="1"/>
                  </a:lnTo>
                  <a:lnTo>
                    <a:pt x="0" y="822"/>
                  </a:lnTo>
                  <a:lnTo>
                    <a:pt x="13833" y="822"/>
                  </a:lnTo>
                  <a:lnTo>
                    <a:pt x="13833" y="30812"/>
                  </a:lnTo>
                  <a:cubicBezTo>
                    <a:pt x="13315" y="30985"/>
                    <a:pt x="12946" y="31469"/>
                    <a:pt x="12946" y="32044"/>
                  </a:cubicBezTo>
                  <a:cubicBezTo>
                    <a:pt x="12946" y="32767"/>
                    <a:pt x="13529" y="33350"/>
                    <a:pt x="14243" y="33350"/>
                  </a:cubicBezTo>
                  <a:cubicBezTo>
                    <a:pt x="14966" y="33350"/>
                    <a:pt x="15549" y="32767"/>
                    <a:pt x="15549" y="32044"/>
                  </a:cubicBezTo>
                  <a:cubicBezTo>
                    <a:pt x="15549" y="31469"/>
                    <a:pt x="15172" y="30985"/>
                    <a:pt x="14654" y="3081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3"/>
            <p:cNvSpPr/>
            <p:nvPr/>
          </p:nvSpPr>
          <p:spPr>
            <a:xfrm>
              <a:off x="661125" y="2832325"/>
              <a:ext cx="487100" cy="2112700"/>
            </a:xfrm>
            <a:custGeom>
              <a:avLst/>
              <a:gdLst/>
              <a:ahLst/>
              <a:cxnLst/>
              <a:rect l="l" t="t" r="r" b="b"/>
              <a:pathLst>
                <a:path w="19484" h="84508" extrusionOk="0">
                  <a:moveTo>
                    <a:pt x="18589" y="81969"/>
                  </a:moveTo>
                  <a:lnTo>
                    <a:pt x="18589" y="39724"/>
                  </a:lnTo>
                  <a:lnTo>
                    <a:pt x="5191" y="39724"/>
                  </a:lnTo>
                  <a:lnTo>
                    <a:pt x="5191" y="1"/>
                  </a:lnTo>
                  <a:lnTo>
                    <a:pt x="0" y="1"/>
                  </a:lnTo>
                  <a:lnTo>
                    <a:pt x="0" y="814"/>
                  </a:lnTo>
                  <a:lnTo>
                    <a:pt x="4370" y="814"/>
                  </a:lnTo>
                  <a:lnTo>
                    <a:pt x="4370" y="40546"/>
                  </a:lnTo>
                  <a:lnTo>
                    <a:pt x="17767" y="40546"/>
                  </a:lnTo>
                  <a:lnTo>
                    <a:pt x="17767" y="81969"/>
                  </a:lnTo>
                  <a:cubicBezTo>
                    <a:pt x="17250" y="82142"/>
                    <a:pt x="16872" y="82626"/>
                    <a:pt x="16872" y="83201"/>
                  </a:cubicBezTo>
                  <a:cubicBezTo>
                    <a:pt x="16872" y="83924"/>
                    <a:pt x="17463" y="84507"/>
                    <a:pt x="18178" y="84507"/>
                  </a:cubicBezTo>
                  <a:cubicBezTo>
                    <a:pt x="18901" y="84507"/>
                    <a:pt x="19484" y="83924"/>
                    <a:pt x="19484" y="83201"/>
                  </a:cubicBezTo>
                  <a:cubicBezTo>
                    <a:pt x="19484" y="82626"/>
                    <a:pt x="19106" y="82142"/>
                    <a:pt x="18589" y="8196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3"/>
            <p:cNvSpPr/>
            <p:nvPr/>
          </p:nvSpPr>
          <p:spPr>
            <a:xfrm>
              <a:off x="861750" y="2751225"/>
              <a:ext cx="410725" cy="2406750"/>
            </a:xfrm>
            <a:custGeom>
              <a:avLst/>
              <a:gdLst/>
              <a:ahLst/>
              <a:cxnLst/>
              <a:rect l="l" t="t" r="r" b="b"/>
              <a:pathLst>
                <a:path w="16429" h="96270" extrusionOk="0">
                  <a:moveTo>
                    <a:pt x="15533" y="93731"/>
                  </a:moveTo>
                  <a:lnTo>
                    <a:pt x="15533" y="38730"/>
                  </a:lnTo>
                  <a:lnTo>
                    <a:pt x="822" y="38730"/>
                  </a:lnTo>
                  <a:lnTo>
                    <a:pt x="822" y="0"/>
                  </a:lnTo>
                  <a:lnTo>
                    <a:pt x="0" y="0"/>
                  </a:lnTo>
                  <a:lnTo>
                    <a:pt x="0" y="39543"/>
                  </a:lnTo>
                  <a:lnTo>
                    <a:pt x="14720" y="39543"/>
                  </a:lnTo>
                  <a:lnTo>
                    <a:pt x="14720" y="93731"/>
                  </a:lnTo>
                  <a:cubicBezTo>
                    <a:pt x="14202" y="93904"/>
                    <a:pt x="13825" y="94388"/>
                    <a:pt x="13825" y="94963"/>
                  </a:cubicBezTo>
                  <a:cubicBezTo>
                    <a:pt x="13825" y="95686"/>
                    <a:pt x="14408" y="96270"/>
                    <a:pt x="15131" y="96270"/>
                  </a:cubicBezTo>
                  <a:cubicBezTo>
                    <a:pt x="15845" y="96270"/>
                    <a:pt x="16429" y="95686"/>
                    <a:pt x="16429" y="94963"/>
                  </a:cubicBezTo>
                  <a:cubicBezTo>
                    <a:pt x="16429" y="94388"/>
                    <a:pt x="16051" y="93904"/>
                    <a:pt x="15533" y="9373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3"/>
            <p:cNvSpPr/>
            <p:nvPr/>
          </p:nvSpPr>
          <p:spPr>
            <a:xfrm>
              <a:off x="949025" y="2751225"/>
              <a:ext cx="421200" cy="1823950"/>
            </a:xfrm>
            <a:custGeom>
              <a:avLst/>
              <a:gdLst/>
              <a:ahLst/>
              <a:cxnLst/>
              <a:rect l="l" t="t" r="r" b="b"/>
              <a:pathLst>
                <a:path w="16848" h="72958" extrusionOk="0">
                  <a:moveTo>
                    <a:pt x="15952" y="70420"/>
                  </a:moveTo>
                  <a:lnTo>
                    <a:pt x="15952" y="33924"/>
                  </a:lnTo>
                  <a:lnTo>
                    <a:pt x="822" y="33924"/>
                  </a:lnTo>
                  <a:lnTo>
                    <a:pt x="822" y="0"/>
                  </a:lnTo>
                  <a:lnTo>
                    <a:pt x="0" y="0"/>
                  </a:lnTo>
                  <a:lnTo>
                    <a:pt x="0" y="34738"/>
                  </a:lnTo>
                  <a:lnTo>
                    <a:pt x="15139" y="34738"/>
                  </a:lnTo>
                  <a:lnTo>
                    <a:pt x="15139" y="70420"/>
                  </a:lnTo>
                  <a:cubicBezTo>
                    <a:pt x="14621" y="70592"/>
                    <a:pt x="14244" y="71077"/>
                    <a:pt x="14244" y="71652"/>
                  </a:cubicBezTo>
                  <a:cubicBezTo>
                    <a:pt x="14244" y="72375"/>
                    <a:pt x="14827" y="72958"/>
                    <a:pt x="15550" y="72958"/>
                  </a:cubicBezTo>
                  <a:cubicBezTo>
                    <a:pt x="16264" y="72958"/>
                    <a:pt x="16847" y="72375"/>
                    <a:pt x="16847" y="71652"/>
                  </a:cubicBezTo>
                  <a:cubicBezTo>
                    <a:pt x="16847" y="71077"/>
                    <a:pt x="16470" y="70592"/>
                    <a:pt x="15952" y="7042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3"/>
            <p:cNvSpPr/>
            <p:nvPr/>
          </p:nvSpPr>
          <p:spPr>
            <a:xfrm>
              <a:off x="1249050" y="2751225"/>
              <a:ext cx="264500" cy="561050"/>
            </a:xfrm>
            <a:custGeom>
              <a:avLst/>
              <a:gdLst/>
              <a:ahLst/>
              <a:cxnLst/>
              <a:rect l="l" t="t" r="r" b="b"/>
              <a:pathLst>
                <a:path w="10580" h="22442" extrusionOk="0">
                  <a:moveTo>
                    <a:pt x="9274" y="22441"/>
                  </a:moveTo>
                  <a:cubicBezTo>
                    <a:pt x="9997" y="22441"/>
                    <a:pt x="10580" y="21850"/>
                    <a:pt x="10580" y="21135"/>
                  </a:cubicBezTo>
                  <a:cubicBezTo>
                    <a:pt x="10580" y="20412"/>
                    <a:pt x="9997" y="19829"/>
                    <a:pt x="9274" y="19829"/>
                  </a:cubicBezTo>
                  <a:cubicBezTo>
                    <a:pt x="8600" y="19829"/>
                    <a:pt x="8050" y="20338"/>
                    <a:pt x="7984" y="20995"/>
                  </a:cubicBezTo>
                  <a:lnTo>
                    <a:pt x="822" y="20995"/>
                  </a:lnTo>
                  <a:lnTo>
                    <a:pt x="822" y="0"/>
                  </a:lnTo>
                  <a:lnTo>
                    <a:pt x="0" y="0"/>
                  </a:lnTo>
                  <a:lnTo>
                    <a:pt x="0" y="21817"/>
                  </a:lnTo>
                  <a:lnTo>
                    <a:pt x="8165" y="21817"/>
                  </a:lnTo>
                  <a:cubicBezTo>
                    <a:pt x="8395" y="22187"/>
                    <a:pt x="8806" y="22433"/>
                    <a:pt x="9274" y="224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3"/>
            <p:cNvSpPr/>
            <p:nvPr/>
          </p:nvSpPr>
          <p:spPr>
            <a:xfrm>
              <a:off x="1966325" y="2751225"/>
              <a:ext cx="65325" cy="499650"/>
            </a:xfrm>
            <a:custGeom>
              <a:avLst/>
              <a:gdLst/>
              <a:ahLst/>
              <a:cxnLst/>
              <a:rect l="l" t="t" r="r" b="b"/>
              <a:pathLst>
                <a:path w="2613" h="19986" extrusionOk="0">
                  <a:moveTo>
                    <a:pt x="1718" y="17447"/>
                  </a:moveTo>
                  <a:lnTo>
                    <a:pt x="1718" y="0"/>
                  </a:lnTo>
                  <a:lnTo>
                    <a:pt x="896" y="0"/>
                  </a:lnTo>
                  <a:lnTo>
                    <a:pt x="896" y="17447"/>
                  </a:lnTo>
                  <a:cubicBezTo>
                    <a:pt x="379" y="17619"/>
                    <a:pt x="1" y="18104"/>
                    <a:pt x="1" y="18679"/>
                  </a:cubicBezTo>
                  <a:cubicBezTo>
                    <a:pt x="1" y="19402"/>
                    <a:pt x="584" y="19985"/>
                    <a:pt x="1307" y="19985"/>
                  </a:cubicBezTo>
                  <a:cubicBezTo>
                    <a:pt x="2030" y="19985"/>
                    <a:pt x="2613" y="19402"/>
                    <a:pt x="2613" y="18679"/>
                  </a:cubicBezTo>
                  <a:cubicBezTo>
                    <a:pt x="2613" y="18104"/>
                    <a:pt x="2235" y="17619"/>
                    <a:pt x="1718" y="1744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3"/>
            <p:cNvSpPr/>
            <p:nvPr/>
          </p:nvSpPr>
          <p:spPr>
            <a:xfrm>
              <a:off x="2491225" y="2751225"/>
              <a:ext cx="370275" cy="226925"/>
            </a:xfrm>
            <a:custGeom>
              <a:avLst/>
              <a:gdLst/>
              <a:ahLst/>
              <a:cxnLst/>
              <a:rect l="l" t="t" r="r" b="b"/>
              <a:pathLst>
                <a:path w="14811" h="9077" extrusionOk="0">
                  <a:moveTo>
                    <a:pt x="1306" y="9077"/>
                  </a:moveTo>
                  <a:cubicBezTo>
                    <a:pt x="1881" y="9077"/>
                    <a:pt x="2366" y="8699"/>
                    <a:pt x="2538" y="8181"/>
                  </a:cubicBezTo>
                  <a:lnTo>
                    <a:pt x="14810" y="8181"/>
                  </a:lnTo>
                  <a:lnTo>
                    <a:pt x="14810" y="0"/>
                  </a:lnTo>
                  <a:lnTo>
                    <a:pt x="13989" y="0"/>
                  </a:lnTo>
                  <a:lnTo>
                    <a:pt x="13989" y="7360"/>
                  </a:lnTo>
                  <a:lnTo>
                    <a:pt x="2538" y="7360"/>
                  </a:lnTo>
                  <a:cubicBezTo>
                    <a:pt x="2366" y="6843"/>
                    <a:pt x="1881" y="6465"/>
                    <a:pt x="1306" y="6465"/>
                  </a:cubicBezTo>
                  <a:cubicBezTo>
                    <a:pt x="592" y="6465"/>
                    <a:pt x="0" y="7048"/>
                    <a:pt x="0" y="7771"/>
                  </a:cubicBezTo>
                  <a:cubicBezTo>
                    <a:pt x="0" y="8494"/>
                    <a:pt x="583" y="9077"/>
                    <a:pt x="1306" y="907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3"/>
            <p:cNvSpPr/>
            <p:nvPr/>
          </p:nvSpPr>
          <p:spPr>
            <a:xfrm>
              <a:off x="2491225" y="2751225"/>
              <a:ext cx="298600" cy="123850"/>
            </a:xfrm>
            <a:custGeom>
              <a:avLst/>
              <a:gdLst/>
              <a:ahLst/>
              <a:cxnLst/>
              <a:rect l="l" t="t" r="r" b="b"/>
              <a:pathLst>
                <a:path w="11944" h="4954" extrusionOk="0">
                  <a:moveTo>
                    <a:pt x="1306" y="4953"/>
                  </a:moveTo>
                  <a:cubicBezTo>
                    <a:pt x="1881" y="4953"/>
                    <a:pt x="2366" y="4584"/>
                    <a:pt x="2538" y="4058"/>
                  </a:cubicBezTo>
                  <a:lnTo>
                    <a:pt x="11943" y="4058"/>
                  </a:lnTo>
                  <a:lnTo>
                    <a:pt x="11943" y="0"/>
                  </a:lnTo>
                  <a:lnTo>
                    <a:pt x="11122" y="0"/>
                  </a:lnTo>
                  <a:lnTo>
                    <a:pt x="11122" y="3245"/>
                  </a:lnTo>
                  <a:lnTo>
                    <a:pt x="2538" y="3245"/>
                  </a:lnTo>
                  <a:cubicBezTo>
                    <a:pt x="2366" y="2727"/>
                    <a:pt x="1881" y="2349"/>
                    <a:pt x="1306" y="2349"/>
                  </a:cubicBezTo>
                  <a:cubicBezTo>
                    <a:pt x="592" y="2349"/>
                    <a:pt x="0" y="2933"/>
                    <a:pt x="0" y="3655"/>
                  </a:cubicBezTo>
                  <a:cubicBezTo>
                    <a:pt x="0" y="4370"/>
                    <a:pt x="583" y="4953"/>
                    <a:pt x="1306"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3"/>
            <p:cNvSpPr/>
            <p:nvPr/>
          </p:nvSpPr>
          <p:spPr>
            <a:xfrm>
              <a:off x="1328100" y="2751225"/>
              <a:ext cx="333525" cy="123850"/>
            </a:xfrm>
            <a:custGeom>
              <a:avLst/>
              <a:gdLst/>
              <a:ahLst/>
              <a:cxnLst/>
              <a:rect l="l" t="t" r="r" b="b"/>
              <a:pathLst>
                <a:path w="13341" h="4954" extrusionOk="0">
                  <a:moveTo>
                    <a:pt x="1307" y="4953"/>
                  </a:moveTo>
                  <a:cubicBezTo>
                    <a:pt x="1882" y="4953"/>
                    <a:pt x="2366" y="4584"/>
                    <a:pt x="2539" y="4058"/>
                  </a:cubicBezTo>
                  <a:lnTo>
                    <a:pt x="13340" y="4058"/>
                  </a:lnTo>
                  <a:lnTo>
                    <a:pt x="13340" y="0"/>
                  </a:lnTo>
                  <a:lnTo>
                    <a:pt x="12519" y="0"/>
                  </a:lnTo>
                  <a:lnTo>
                    <a:pt x="12519" y="3245"/>
                  </a:lnTo>
                  <a:lnTo>
                    <a:pt x="2539" y="3245"/>
                  </a:lnTo>
                  <a:cubicBezTo>
                    <a:pt x="2366" y="2727"/>
                    <a:pt x="1882" y="2349"/>
                    <a:pt x="1307" y="2349"/>
                  </a:cubicBezTo>
                  <a:cubicBezTo>
                    <a:pt x="584" y="2349"/>
                    <a:pt x="1" y="2933"/>
                    <a:pt x="1" y="3655"/>
                  </a:cubicBezTo>
                  <a:cubicBezTo>
                    <a:pt x="1" y="4370"/>
                    <a:pt x="584" y="4953"/>
                    <a:pt x="1307"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3"/>
            <p:cNvSpPr/>
            <p:nvPr/>
          </p:nvSpPr>
          <p:spPr>
            <a:xfrm>
              <a:off x="1045750" y="2751225"/>
              <a:ext cx="421600" cy="1989275"/>
            </a:xfrm>
            <a:custGeom>
              <a:avLst/>
              <a:gdLst/>
              <a:ahLst/>
              <a:cxnLst/>
              <a:rect l="l" t="t" r="r" b="b"/>
              <a:pathLst>
                <a:path w="16864" h="79571" extrusionOk="0">
                  <a:moveTo>
                    <a:pt x="15968" y="77032"/>
                  </a:moveTo>
                  <a:lnTo>
                    <a:pt x="15968" y="29628"/>
                  </a:lnTo>
                  <a:lnTo>
                    <a:pt x="822" y="29628"/>
                  </a:lnTo>
                  <a:lnTo>
                    <a:pt x="822" y="0"/>
                  </a:lnTo>
                  <a:lnTo>
                    <a:pt x="0" y="0"/>
                  </a:lnTo>
                  <a:lnTo>
                    <a:pt x="0" y="30442"/>
                  </a:lnTo>
                  <a:lnTo>
                    <a:pt x="15155" y="30442"/>
                  </a:lnTo>
                  <a:lnTo>
                    <a:pt x="15155" y="77032"/>
                  </a:lnTo>
                  <a:cubicBezTo>
                    <a:pt x="14638" y="77205"/>
                    <a:pt x="14260" y="77689"/>
                    <a:pt x="14260" y="78264"/>
                  </a:cubicBezTo>
                  <a:cubicBezTo>
                    <a:pt x="14260" y="78987"/>
                    <a:pt x="14843" y="79570"/>
                    <a:pt x="15566" y="79570"/>
                  </a:cubicBezTo>
                  <a:cubicBezTo>
                    <a:pt x="16280" y="79570"/>
                    <a:pt x="16864" y="78987"/>
                    <a:pt x="16864" y="78264"/>
                  </a:cubicBezTo>
                  <a:cubicBezTo>
                    <a:pt x="16864" y="77689"/>
                    <a:pt x="16486" y="77205"/>
                    <a:pt x="15977" y="7703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3"/>
            <p:cNvSpPr/>
            <p:nvPr/>
          </p:nvSpPr>
          <p:spPr>
            <a:xfrm>
              <a:off x="1158675" y="2751225"/>
              <a:ext cx="426350" cy="2248225"/>
            </a:xfrm>
            <a:custGeom>
              <a:avLst/>
              <a:gdLst/>
              <a:ahLst/>
              <a:cxnLst/>
              <a:rect l="l" t="t" r="r" b="b"/>
              <a:pathLst>
                <a:path w="17054" h="89929" extrusionOk="0">
                  <a:moveTo>
                    <a:pt x="16158" y="87398"/>
                  </a:moveTo>
                  <a:lnTo>
                    <a:pt x="16158" y="25226"/>
                  </a:lnTo>
                  <a:lnTo>
                    <a:pt x="822" y="25226"/>
                  </a:lnTo>
                  <a:lnTo>
                    <a:pt x="822" y="0"/>
                  </a:lnTo>
                  <a:lnTo>
                    <a:pt x="1" y="0"/>
                  </a:lnTo>
                  <a:lnTo>
                    <a:pt x="1" y="26039"/>
                  </a:lnTo>
                  <a:lnTo>
                    <a:pt x="15345" y="26039"/>
                  </a:lnTo>
                  <a:lnTo>
                    <a:pt x="15345" y="87398"/>
                  </a:lnTo>
                  <a:cubicBezTo>
                    <a:pt x="14819" y="87571"/>
                    <a:pt x="14449" y="88047"/>
                    <a:pt x="14449" y="88630"/>
                  </a:cubicBezTo>
                  <a:cubicBezTo>
                    <a:pt x="14449" y="89345"/>
                    <a:pt x="15033" y="89928"/>
                    <a:pt x="15747" y="89928"/>
                  </a:cubicBezTo>
                  <a:cubicBezTo>
                    <a:pt x="16470" y="89928"/>
                    <a:pt x="17053" y="89345"/>
                    <a:pt x="17053" y="88630"/>
                  </a:cubicBezTo>
                  <a:cubicBezTo>
                    <a:pt x="17053" y="88047"/>
                    <a:pt x="16676" y="87571"/>
                    <a:pt x="16158" y="873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3"/>
            <p:cNvSpPr/>
            <p:nvPr/>
          </p:nvSpPr>
          <p:spPr>
            <a:xfrm>
              <a:off x="1353975" y="2751225"/>
              <a:ext cx="389575" cy="1484725"/>
            </a:xfrm>
            <a:custGeom>
              <a:avLst/>
              <a:gdLst/>
              <a:ahLst/>
              <a:cxnLst/>
              <a:rect l="l" t="t" r="r" b="b"/>
              <a:pathLst>
                <a:path w="15583" h="59389" extrusionOk="0">
                  <a:moveTo>
                    <a:pt x="14671" y="56850"/>
                  </a:moveTo>
                  <a:lnTo>
                    <a:pt x="14671" y="26022"/>
                  </a:lnTo>
                  <a:lnTo>
                    <a:pt x="822" y="12174"/>
                  </a:lnTo>
                  <a:lnTo>
                    <a:pt x="822" y="7713"/>
                  </a:lnTo>
                  <a:lnTo>
                    <a:pt x="15229" y="7713"/>
                  </a:lnTo>
                  <a:lnTo>
                    <a:pt x="15229" y="0"/>
                  </a:lnTo>
                  <a:lnTo>
                    <a:pt x="14408" y="0"/>
                  </a:lnTo>
                  <a:lnTo>
                    <a:pt x="14408" y="6892"/>
                  </a:lnTo>
                  <a:lnTo>
                    <a:pt x="1" y="6892"/>
                  </a:lnTo>
                  <a:lnTo>
                    <a:pt x="1" y="12510"/>
                  </a:lnTo>
                  <a:lnTo>
                    <a:pt x="13849" y="26359"/>
                  </a:lnTo>
                  <a:lnTo>
                    <a:pt x="13849" y="56858"/>
                  </a:lnTo>
                  <a:cubicBezTo>
                    <a:pt x="13340" y="57031"/>
                    <a:pt x="12979" y="57515"/>
                    <a:pt x="12979" y="58082"/>
                  </a:cubicBezTo>
                  <a:cubicBezTo>
                    <a:pt x="12979" y="58805"/>
                    <a:pt x="13554" y="59388"/>
                    <a:pt x="14277" y="59388"/>
                  </a:cubicBezTo>
                  <a:cubicBezTo>
                    <a:pt x="14999" y="59388"/>
                    <a:pt x="15583" y="58805"/>
                    <a:pt x="15583" y="58082"/>
                  </a:cubicBezTo>
                  <a:cubicBezTo>
                    <a:pt x="15583" y="57499"/>
                    <a:pt x="15197" y="57014"/>
                    <a:pt x="14671" y="5685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3"/>
            <p:cNvSpPr/>
            <p:nvPr/>
          </p:nvSpPr>
          <p:spPr>
            <a:xfrm>
              <a:off x="1502025" y="2751225"/>
              <a:ext cx="382600" cy="1870775"/>
            </a:xfrm>
            <a:custGeom>
              <a:avLst/>
              <a:gdLst/>
              <a:ahLst/>
              <a:cxnLst/>
              <a:rect l="l" t="t" r="r" b="b"/>
              <a:pathLst>
                <a:path w="15304" h="74831" extrusionOk="0">
                  <a:moveTo>
                    <a:pt x="14408" y="72293"/>
                  </a:moveTo>
                  <a:lnTo>
                    <a:pt x="14408" y="24971"/>
                  </a:lnTo>
                  <a:lnTo>
                    <a:pt x="1980" y="12543"/>
                  </a:lnTo>
                  <a:lnTo>
                    <a:pt x="12856" y="12543"/>
                  </a:lnTo>
                  <a:lnTo>
                    <a:pt x="12856" y="0"/>
                  </a:lnTo>
                  <a:lnTo>
                    <a:pt x="12035" y="0"/>
                  </a:lnTo>
                  <a:lnTo>
                    <a:pt x="12035" y="11730"/>
                  </a:lnTo>
                  <a:lnTo>
                    <a:pt x="1" y="11730"/>
                  </a:lnTo>
                  <a:lnTo>
                    <a:pt x="13587" y="25308"/>
                  </a:lnTo>
                  <a:lnTo>
                    <a:pt x="13587" y="72293"/>
                  </a:lnTo>
                  <a:cubicBezTo>
                    <a:pt x="13069" y="72465"/>
                    <a:pt x="12692" y="72950"/>
                    <a:pt x="12692" y="73525"/>
                  </a:cubicBezTo>
                  <a:cubicBezTo>
                    <a:pt x="12692" y="74247"/>
                    <a:pt x="13283" y="74831"/>
                    <a:pt x="13998" y="74831"/>
                  </a:cubicBezTo>
                  <a:cubicBezTo>
                    <a:pt x="14721" y="74831"/>
                    <a:pt x="15304" y="74247"/>
                    <a:pt x="15304" y="73525"/>
                  </a:cubicBezTo>
                  <a:cubicBezTo>
                    <a:pt x="15304" y="72950"/>
                    <a:pt x="14926" y="72465"/>
                    <a:pt x="14408" y="722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3"/>
            <p:cNvSpPr/>
            <p:nvPr/>
          </p:nvSpPr>
          <p:spPr>
            <a:xfrm>
              <a:off x="1725450" y="2751225"/>
              <a:ext cx="288975" cy="1665425"/>
            </a:xfrm>
            <a:custGeom>
              <a:avLst/>
              <a:gdLst/>
              <a:ahLst/>
              <a:cxnLst/>
              <a:rect l="l" t="t" r="r" b="b"/>
              <a:pathLst>
                <a:path w="11559" h="66617" extrusionOk="0">
                  <a:moveTo>
                    <a:pt x="10663" y="64078"/>
                  </a:moveTo>
                  <a:lnTo>
                    <a:pt x="10663" y="24774"/>
                  </a:lnTo>
                  <a:lnTo>
                    <a:pt x="1972" y="16092"/>
                  </a:lnTo>
                  <a:lnTo>
                    <a:pt x="7673" y="16092"/>
                  </a:lnTo>
                  <a:lnTo>
                    <a:pt x="7673" y="0"/>
                  </a:lnTo>
                  <a:lnTo>
                    <a:pt x="6851" y="0"/>
                  </a:lnTo>
                  <a:lnTo>
                    <a:pt x="6851" y="15270"/>
                  </a:lnTo>
                  <a:lnTo>
                    <a:pt x="1" y="15270"/>
                  </a:lnTo>
                  <a:lnTo>
                    <a:pt x="9841" y="25111"/>
                  </a:lnTo>
                  <a:lnTo>
                    <a:pt x="9841" y="64078"/>
                  </a:lnTo>
                  <a:cubicBezTo>
                    <a:pt x="9324" y="64251"/>
                    <a:pt x="8946" y="64736"/>
                    <a:pt x="8946" y="65311"/>
                  </a:cubicBezTo>
                  <a:cubicBezTo>
                    <a:pt x="8946" y="66033"/>
                    <a:pt x="9529" y="66617"/>
                    <a:pt x="10252" y="66617"/>
                  </a:cubicBezTo>
                  <a:cubicBezTo>
                    <a:pt x="10975" y="66617"/>
                    <a:pt x="11558" y="66033"/>
                    <a:pt x="11558" y="65311"/>
                  </a:cubicBezTo>
                  <a:cubicBezTo>
                    <a:pt x="11558" y="64736"/>
                    <a:pt x="11180" y="64251"/>
                    <a:pt x="10663" y="6407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3"/>
            <p:cNvSpPr/>
            <p:nvPr/>
          </p:nvSpPr>
          <p:spPr>
            <a:xfrm>
              <a:off x="2128975" y="2751225"/>
              <a:ext cx="197150" cy="2033425"/>
            </a:xfrm>
            <a:custGeom>
              <a:avLst/>
              <a:gdLst/>
              <a:ahLst/>
              <a:cxnLst/>
              <a:rect l="l" t="t" r="r" b="b"/>
              <a:pathLst>
                <a:path w="7886" h="81337" extrusionOk="0">
                  <a:moveTo>
                    <a:pt x="1684" y="78798"/>
                  </a:moveTo>
                  <a:lnTo>
                    <a:pt x="1684" y="49318"/>
                  </a:lnTo>
                  <a:lnTo>
                    <a:pt x="7886" y="43116"/>
                  </a:lnTo>
                  <a:lnTo>
                    <a:pt x="7886" y="25061"/>
                  </a:lnTo>
                  <a:lnTo>
                    <a:pt x="1339" y="18515"/>
                  </a:lnTo>
                  <a:lnTo>
                    <a:pt x="1339" y="0"/>
                  </a:lnTo>
                  <a:lnTo>
                    <a:pt x="518" y="0"/>
                  </a:lnTo>
                  <a:lnTo>
                    <a:pt x="518" y="18852"/>
                  </a:lnTo>
                  <a:lnTo>
                    <a:pt x="7065" y="25398"/>
                  </a:lnTo>
                  <a:lnTo>
                    <a:pt x="7065" y="42779"/>
                  </a:lnTo>
                  <a:lnTo>
                    <a:pt x="863" y="48981"/>
                  </a:lnTo>
                  <a:lnTo>
                    <a:pt x="863" y="78815"/>
                  </a:lnTo>
                  <a:cubicBezTo>
                    <a:pt x="362" y="78995"/>
                    <a:pt x="0" y="79472"/>
                    <a:pt x="0" y="80038"/>
                  </a:cubicBezTo>
                  <a:cubicBezTo>
                    <a:pt x="0" y="80753"/>
                    <a:pt x="584" y="81336"/>
                    <a:pt x="1307" y="81336"/>
                  </a:cubicBezTo>
                  <a:cubicBezTo>
                    <a:pt x="2021" y="81336"/>
                    <a:pt x="2604" y="80753"/>
                    <a:pt x="2604" y="80038"/>
                  </a:cubicBezTo>
                  <a:cubicBezTo>
                    <a:pt x="2604" y="79447"/>
                    <a:pt x="2218" y="78962"/>
                    <a:pt x="1684" y="787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3"/>
            <p:cNvSpPr/>
            <p:nvPr/>
          </p:nvSpPr>
          <p:spPr>
            <a:xfrm>
              <a:off x="2048075" y="2751225"/>
              <a:ext cx="194275" cy="2304475"/>
            </a:xfrm>
            <a:custGeom>
              <a:avLst/>
              <a:gdLst/>
              <a:ahLst/>
              <a:cxnLst/>
              <a:rect l="l" t="t" r="r" b="b"/>
              <a:pathLst>
                <a:path w="7771" h="92179" extrusionOk="0">
                  <a:moveTo>
                    <a:pt x="1709" y="89641"/>
                  </a:moveTo>
                  <a:lnTo>
                    <a:pt x="1709" y="47133"/>
                  </a:lnTo>
                  <a:lnTo>
                    <a:pt x="7771" y="41071"/>
                  </a:lnTo>
                  <a:lnTo>
                    <a:pt x="7771" y="26540"/>
                  </a:lnTo>
                  <a:lnTo>
                    <a:pt x="1380" y="20149"/>
                  </a:lnTo>
                  <a:lnTo>
                    <a:pt x="1380" y="0"/>
                  </a:lnTo>
                  <a:lnTo>
                    <a:pt x="559" y="0"/>
                  </a:lnTo>
                  <a:lnTo>
                    <a:pt x="559" y="20486"/>
                  </a:lnTo>
                  <a:lnTo>
                    <a:pt x="6949" y="26877"/>
                  </a:lnTo>
                  <a:lnTo>
                    <a:pt x="6949" y="40734"/>
                  </a:lnTo>
                  <a:lnTo>
                    <a:pt x="895" y="46796"/>
                  </a:lnTo>
                  <a:lnTo>
                    <a:pt x="895" y="89641"/>
                  </a:lnTo>
                  <a:cubicBezTo>
                    <a:pt x="370" y="89813"/>
                    <a:pt x="0" y="90298"/>
                    <a:pt x="0" y="90873"/>
                  </a:cubicBezTo>
                  <a:cubicBezTo>
                    <a:pt x="0" y="91596"/>
                    <a:pt x="583" y="92179"/>
                    <a:pt x="1298" y="92179"/>
                  </a:cubicBezTo>
                  <a:cubicBezTo>
                    <a:pt x="2021" y="92179"/>
                    <a:pt x="2604" y="91596"/>
                    <a:pt x="2604" y="90873"/>
                  </a:cubicBezTo>
                  <a:cubicBezTo>
                    <a:pt x="2604" y="90298"/>
                    <a:pt x="2226" y="89813"/>
                    <a:pt x="1709" y="896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3"/>
            <p:cNvSpPr/>
            <p:nvPr/>
          </p:nvSpPr>
          <p:spPr>
            <a:xfrm>
              <a:off x="2216650" y="2751225"/>
              <a:ext cx="202300" cy="2193800"/>
            </a:xfrm>
            <a:custGeom>
              <a:avLst/>
              <a:gdLst/>
              <a:ahLst/>
              <a:cxnLst/>
              <a:rect l="l" t="t" r="r" b="b"/>
              <a:pathLst>
                <a:path w="8092" h="87752" extrusionOk="0">
                  <a:moveTo>
                    <a:pt x="1685" y="85205"/>
                  </a:moveTo>
                  <a:lnTo>
                    <a:pt x="1685" y="52012"/>
                  </a:lnTo>
                  <a:lnTo>
                    <a:pt x="8092" y="45605"/>
                  </a:lnTo>
                  <a:lnTo>
                    <a:pt x="8092" y="23254"/>
                  </a:lnTo>
                  <a:lnTo>
                    <a:pt x="1028" y="16190"/>
                  </a:lnTo>
                  <a:lnTo>
                    <a:pt x="1028" y="0"/>
                  </a:lnTo>
                  <a:lnTo>
                    <a:pt x="206" y="0"/>
                  </a:lnTo>
                  <a:lnTo>
                    <a:pt x="206" y="16535"/>
                  </a:lnTo>
                  <a:lnTo>
                    <a:pt x="7270" y="23591"/>
                  </a:lnTo>
                  <a:lnTo>
                    <a:pt x="7270" y="45268"/>
                  </a:lnTo>
                  <a:lnTo>
                    <a:pt x="863" y="51675"/>
                  </a:lnTo>
                  <a:lnTo>
                    <a:pt x="863" y="85222"/>
                  </a:lnTo>
                  <a:cubicBezTo>
                    <a:pt x="362" y="85402"/>
                    <a:pt x="1" y="85879"/>
                    <a:pt x="1" y="86445"/>
                  </a:cubicBezTo>
                  <a:cubicBezTo>
                    <a:pt x="1" y="87168"/>
                    <a:pt x="584" y="87751"/>
                    <a:pt x="1307" y="87751"/>
                  </a:cubicBezTo>
                  <a:cubicBezTo>
                    <a:pt x="2030" y="87751"/>
                    <a:pt x="2613" y="87168"/>
                    <a:pt x="2613" y="86445"/>
                  </a:cubicBezTo>
                  <a:cubicBezTo>
                    <a:pt x="2613" y="85854"/>
                    <a:pt x="2219" y="85369"/>
                    <a:pt x="1685" y="8520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3"/>
            <p:cNvSpPr/>
            <p:nvPr/>
          </p:nvSpPr>
          <p:spPr>
            <a:xfrm>
              <a:off x="2292025" y="2751225"/>
              <a:ext cx="225100" cy="1702800"/>
            </a:xfrm>
            <a:custGeom>
              <a:avLst/>
              <a:gdLst/>
              <a:ahLst/>
              <a:cxnLst/>
              <a:rect l="l" t="t" r="r" b="b"/>
              <a:pathLst>
                <a:path w="9004" h="68112" extrusionOk="0">
                  <a:moveTo>
                    <a:pt x="2744" y="65606"/>
                  </a:moveTo>
                  <a:lnTo>
                    <a:pt x="2744" y="53909"/>
                  </a:lnTo>
                  <a:lnTo>
                    <a:pt x="9003" y="47650"/>
                  </a:lnTo>
                  <a:lnTo>
                    <a:pt x="9003" y="22597"/>
                  </a:lnTo>
                  <a:lnTo>
                    <a:pt x="822" y="14416"/>
                  </a:lnTo>
                  <a:lnTo>
                    <a:pt x="822" y="0"/>
                  </a:lnTo>
                  <a:lnTo>
                    <a:pt x="0" y="0"/>
                  </a:lnTo>
                  <a:lnTo>
                    <a:pt x="0" y="14761"/>
                  </a:lnTo>
                  <a:lnTo>
                    <a:pt x="8182" y="22942"/>
                  </a:lnTo>
                  <a:lnTo>
                    <a:pt x="8182" y="47313"/>
                  </a:lnTo>
                  <a:lnTo>
                    <a:pt x="1931" y="53564"/>
                  </a:lnTo>
                  <a:lnTo>
                    <a:pt x="1931" y="65549"/>
                  </a:lnTo>
                  <a:cubicBezTo>
                    <a:pt x="1372" y="65697"/>
                    <a:pt x="953" y="66206"/>
                    <a:pt x="953" y="66806"/>
                  </a:cubicBezTo>
                  <a:cubicBezTo>
                    <a:pt x="953" y="67528"/>
                    <a:pt x="1536" y="68112"/>
                    <a:pt x="2259" y="68112"/>
                  </a:cubicBezTo>
                  <a:cubicBezTo>
                    <a:pt x="2974" y="68112"/>
                    <a:pt x="3565" y="67528"/>
                    <a:pt x="3565" y="66806"/>
                  </a:cubicBezTo>
                  <a:cubicBezTo>
                    <a:pt x="3565" y="66263"/>
                    <a:pt x="3220" y="65795"/>
                    <a:pt x="2744" y="655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3"/>
            <p:cNvSpPr/>
            <p:nvPr/>
          </p:nvSpPr>
          <p:spPr>
            <a:xfrm>
              <a:off x="2668425" y="2751225"/>
              <a:ext cx="257750" cy="1525575"/>
            </a:xfrm>
            <a:custGeom>
              <a:avLst/>
              <a:gdLst/>
              <a:ahLst/>
              <a:cxnLst/>
              <a:rect l="l" t="t" r="r" b="b"/>
              <a:pathLst>
                <a:path w="10310" h="61023" extrusionOk="0">
                  <a:moveTo>
                    <a:pt x="1709" y="58485"/>
                  </a:moveTo>
                  <a:lnTo>
                    <a:pt x="1709" y="12272"/>
                  </a:lnTo>
                  <a:lnTo>
                    <a:pt x="10310" y="12272"/>
                  </a:lnTo>
                  <a:lnTo>
                    <a:pt x="10310" y="0"/>
                  </a:lnTo>
                  <a:lnTo>
                    <a:pt x="9488" y="0"/>
                  </a:lnTo>
                  <a:lnTo>
                    <a:pt x="9488" y="11451"/>
                  </a:lnTo>
                  <a:lnTo>
                    <a:pt x="896" y="11451"/>
                  </a:lnTo>
                  <a:lnTo>
                    <a:pt x="896" y="58493"/>
                  </a:lnTo>
                  <a:cubicBezTo>
                    <a:pt x="371" y="58665"/>
                    <a:pt x="1" y="59142"/>
                    <a:pt x="1" y="59725"/>
                  </a:cubicBezTo>
                  <a:cubicBezTo>
                    <a:pt x="1" y="60440"/>
                    <a:pt x="584" y="61023"/>
                    <a:pt x="1299" y="61023"/>
                  </a:cubicBezTo>
                  <a:cubicBezTo>
                    <a:pt x="2022" y="61023"/>
                    <a:pt x="2605" y="60440"/>
                    <a:pt x="2605" y="59725"/>
                  </a:cubicBezTo>
                  <a:cubicBezTo>
                    <a:pt x="2605" y="59142"/>
                    <a:pt x="2227" y="58665"/>
                    <a:pt x="1709" y="584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3"/>
            <p:cNvSpPr/>
            <p:nvPr/>
          </p:nvSpPr>
          <p:spPr>
            <a:xfrm>
              <a:off x="2746875" y="2751225"/>
              <a:ext cx="267800" cy="1743875"/>
            </a:xfrm>
            <a:custGeom>
              <a:avLst/>
              <a:gdLst/>
              <a:ahLst/>
              <a:cxnLst/>
              <a:rect l="l" t="t" r="r" b="b"/>
              <a:pathLst>
                <a:path w="10712" h="69755" extrusionOk="0">
                  <a:moveTo>
                    <a:pt x="1717" y="67216"/>
                  </a:moveTo>
                  <a:lnTo>
                    <a:pt x="1717" y="16092"/>
                  </a:lnTo>
                  <a:lnTo>
                    <a:pt x="10712" y="16092"/>
                  </a:lnTo>
                  <a:lnTo>
                    <a:pt x="10712" y="0"/>
                  </a:lnTo>
                  <a:lnTo>
                    <a:pt x="9899" y="0"/>
                  </a:lnTo>
                  <a:lnTo>
                    <a:pt x="9899" y="15270"/>
                  </a:lnTo>
                  <a:lnTo>
                    <a:pt x="896" y="15270"/>
                  </a:lnTo>
                  <a:lnTo>
                    <a:pt x="896" y="67216"/>
                  </a:lnTo>
                  <a:cubicBezTo>
                    <a:pt x="379" y="67389"/>
                    <a:pt x="1" y="67873"/>
                    <a:pt x="1" y="68448"/>
                  </a:cubicBezTo>
                  <a:cubicBezTo>
                    <a:pt x="1" y="69163"/>
                    <a:pt x="584" y="69754"/>
                    <a:pt x="1307" y="69754"/>
                  </a:cubicBezTo>
                  <a:cubicBezTo>
                    <a:pt x="2030" y="69754"/>
                    <a:pt x="2613" y="69163"/>
                    <a:pt x="2613" y="68448"/>
                  </a:cubicBezTo>
                  <a:cubicBezTo>
                    <a:pt x="2613" y="67873"/>
                    <a:pt x="2235" y="67389"/>
                    <a:pt x="1717" y="6721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3"/>
            <p:cNvSpPr/>
            <p:nvPr/>
          </p:nvSpPr>
          <p:spPr>
            <a:xfrm>
              <a:off x="2842375" y="2751225"/>
              <a:ext cx="250750" cy="1627850"/>
            </a:xfrm>
            <a:custGeom>
              <a:avLst/>
              <a:gdLst/>
              <a:ahLst/>
              <a:cxnLst/>
              <a:rect l="l" t="t" r="r" b="b"/>
              <a:pathLst>
                <a:path w="10030" h="65114" extrusionOk="0">
                  <a:moveTo>
                    <a:pt x="1717" y="62575"/>
                  </a:moveTo>
                  <a:lnTo>
                    <a:pt x="1717" y="20043"/>
                  </a:lnTo>
                  <a:lnTo>
                    <a:pt x="10030" y="20043"/>
                  </a:lnTo>
                  <a:lnTo>
                    <a:pt x="10030" y="0"/>
                  </a:lnTo>
                  <a:lnTo>
                    <a:pt x="9216" y="0"/>
                  </a:lnTo>
                  <a:lnTo>
                    <a:pt x="9216" y="19221"/>
                  </a:lnTo>
                  <a:lnTo>
                    <a:pt x="896" y="19221"/>
                  </a:lnTo>
                  <a:lnTo>
                    <a:pt x="896" y="62575"/>
                  </a:lnTo>
                  <a:cubicBezTo>
                    <a:pt x="378" y="62748"/>
                    <a:pt x="0" y="63232"/>
                    <a:pt x="0" y="63807"/>
                  </a:cubicBezTo>
                  <a:cubicBezTo>
                    <a:pt x="0" y="64530"/>
                    <a:pt x="583" y="65113"/>
                    <a:pt x="1306" y="65113"/>
                  </a:cubicBezTo>
                  <a:cubicBezTo>
                    <a:pt x="2029" y="65113"/>
                    <a:pt x="2612" y="64530"/>
                    <a:pt x="2612" y="63807"/>
                  </a:cubicBezTo>
                  <a:cubicBezTo>
                    <a:pt x="2612" y="63232"/>
                    <a:pt x="2234" y="62748"/>
                    <a:pt x="1717" y="6257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3"/>
            <p:cNvSpPr/>
            <p:nvPr/>
          </p:nvSpPr>
          <p:spPr>
            <a:xfrm>
              <a:off x="3227600" y="2751225"/>
              <a:ext cx="65125" cy="1413050"/>
            </a:xfrm>
            <a:custGeom>
              <a:avLst/>
              <a:gdLst/>
              <a:ahLst/>
              <a:cxnLst/>
              <a:rect l="l" t="t" r="r" b="b"/>
              <a:pathLst>
                <a:path w="2605" h="56522" extrusionOk="0">
                  <a:moveTo>
                    <a:pt x="1709" y="53992"/>
                  </a:moveTo>
                  <a:lnTo>
                    <a:pt x="1709" y="0"/>
                  </a:lnTo>
                  <a:lnTo>
                    <a:pt x="896" y="0"/>
                  </a:lnTo>
                  <a:lnTo>
                    <a:pt x="896" y="53992"/>
                  </a:lnTo>
                  <a:cubicBezTo>
                    <a:pt x="379" y="54164"/>
                    <a:pt x="1" y="54649"/>
                    <a:pt x="1" y="55224"/>
                  </a:cubicBezTo>
                  <a:cubicBezTo>
                    <a:pt x="1" y="55938"/>
                    <a:pt x="584" y="56521"/>
                    <a:pt x="1307" y="56521"/>
                  </a:cubicBezTo>
                  <a:cubicBezTo>
                    <a:pt x="2022" y="56521"/>
                    <a:pt x="2605" y="55938"/>
                    <a:pt x="2605" y="55224"/>
                  </a:cubicBezTo>
                  <a:cubicBezTo>
                    <a:pt x="2605" y="54649"/>
                    <a:pt x="2235" y="54164"/>
                    <a:pt x="1718" y="5399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3"/>
            <p:cNvSpPr/>
            <p:nvPr/>
          </p:nvSpPr>
          <p:spPr>
            <a:xfrm>
              <a:off x="3295775" y="2751225"/>
              <a:ext cx="65125" cy="1089200"/>
            </a:xfrm>
            <a:custGeom>
              <a:avLst/>
              <a:gdLst/>
              <a:ahLst/>
              <a:cxnLst/>
              <a:rect l="l" t="t" r="r" b="b"/>
              <a:pathLst>
                <a:path w="2605" h="43568" extrusionOk="0">
                  <a:moveTo>
                    <a:pt x="1709" y="41038"/>
                  </a:moveTo>
                  <a:lnTo>
                    <a:pt x="1709" y="0"/>
                  </a:lnTo>
                  <a:lnTo>
                    <a:pt x="896" y="0"/>
                  </a:lnTo>
                  <a:lnTo>
                    <a:pt x="896" y="41038"/>
                  </a:lnTo>
                  <a:cubicBezTo>
                    <a:pt x="379" y="41210"/>
                    <a:pt x="1" y="41695"/>
                    <a:pt x="1" y="42270"/>
                  </a:cubicBezTo>
                  <a:cubicBezTo>
                    <a:pt x="1" y="42985"/>
                    <a:pt x="584" y="43568"/>
                    <a:pt x="1307" y="43568"/>
                  </a:cubicBezTo>
                  <a:cubicBezTo>
                    <a:pt x="2022" y="43568"/>
                    <a:pt x="2605" y="42985"/>
                    <a:pt x="2605" y="42270"/>
                  </a:cubicBezTo>
                  <a:cubicBezTo>
                    <a:pt x="2605" y="41695"/>
                    <a:pt x="2227" y="41210"/>
                    <a:pt x="1709" y="4103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 name="Google Shape;119;p3"/>
          <p:cNvSpPr txBox="1">
            <a:spLocks noGrp="1"/>
          </p:cNvSpPr>
          <p:nvPr>
            <p:ph type="title"/>
          </p:nvPr>
        </p:nvSpPr>
        <p:spPr>
          <a:xfrm>
            <a:off x="713225" y="2109175"/>
            <a:ext cx="4121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0" name="Google Shape;120;p3"/>
          <p:cNvSpPr txBox="1">
            <a:spLocks noGrp="1"/>
          </p:cNvSpPr>
          <p:nvPr>
            <p:ph type="title" idx="2" hasCustomPrompt="1"/>
          </p:nvPr>
        </p:nvSpPr>
        <p:spPr>
          <a:xfrm>
            <a:off x="713225" y="1155439"/>
            <a:ext cx="11358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1" name="Google Shape;121;p3"/>
          <p:cNvSpPr txBox="1">
            <a:spLocks noGrp="1"/>
          </p:cNvSpPr>
          <p:nvPr>
            <p:ph type="subTitle" idx="1"/>
          </p:nvPr>
        </p:nvSpPr>
        <p:spPr>
          <a:xfrm>
            <a:off x="713225" y="2966593"/>
            <a:ext cx="4121700" cy="369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3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14"/>
        <p:cNvGrpSpPr/>
        <p:nvPr/>
      </p:nvGrpSpPr>
      <p:grpSpPr>
        <a:xfrm>
          <a:off x="0" y="0"/>
          <a:ext cx="0" cy="0"/>
          <a:chOff x="0" y="0"/>
          <a:chExt cx="0" cy="0"/>
        </a:xfrm>
      </p:grpSpPr>
      <p:sp>
        <p:nvSpPr>
          <p:cNvPr id="315" name="Google Shape;315;p13"/>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6" name="Google Shape;316;p13"/>
          <p:cNvGrpSpPr/>
          <p:nvPr/>
        </p:nvGrpSpPr>
        <p:grpSpPr>
          <a:xfrm>
            <a:off x="405347" y="2571756"/>
            <a:ext cx="994044" cy="3212279"/>
            <a:chOff x="2474121" y="2891575"/>
            <a:chExt cx="439279" cy="1419541"/>
          </a:xfrm>
        </p:grpSpPr>
        <p:sp>
          <p:nvSpPr>
            <p:cNvPr id="317" name="Google Shape;317;p13"/>
            <p:cNvSpPr/>
            <p:nvPr/>
          </p:nvSpPr>
          <p:spPr>
            <a:xfrm rot="-5400000">
              <a:off x="1917918" y="3535251"/>
              <a:ext cx="1419541" cy="132189"/>
            </a:xfrm>
            <a:custGeom>
              <a:avLst/>
              <a:gdLst/>
              <a:ahLst/>
              <a:cxnLst/>
              <a:rect l="l" t="t" r="r" b="b"/>
              <a:pathLst>
                <a:path w="32635" h="3039" extrusionOk="0">
                  <a:moveTo>
                    <a:pt x="1" y="0"/>
                  </a:moveTo>
                  <a:lnTo>
                    <a:pt x="1" y="243"/>
                  </a:lnTo>
                  <a:lnTo>
                    <a:pt x="15818" y="243"/>
                  </a:lnTo>
                  <a:lnTo>
                    <a:pt x="15818" y="2796"/>
                  </a:lnTo>
                  <a:lnTo>
                    <a:pt x="31864" y="2796"/>
                  </a:lnTo>
                  <a:cubicBezTo>
                    <a:pt x="31921" y="2981"/>
                    <a:pt x="32092" y="3038"/>
                    <a:pt x="32221" y="3038"/>
                  </a:cubicBezTo>
                  <a:cubicBezTo>
                    <a:pt x="32449" y="3038"/>
                    <a:pt x="32634" y="2924"/>
                    <a:pt x="32634" y="2682"/>
                  </a:cubicBezTo>
                  <a:cubicBezTo>
                    <a:pt x="32634" y="2496"/>
                    <a:pt x="32449" y="2325"/>
                    <a:pt x="32221" y="2325"/>
                  </a:cubicBezTo>
                  <a:cubicBezTo>
                    <a:pt x="32092" y="2325"/>
                    <a:pt x="31921" y="2439"/>
                    <a:pt x="31864" y="2568"/>
                  </a:cubicBezTo>
                  <a:lnTo>
                    <a:pt x="16046" y="2568"/>
                  </a:lnTo>
                  <a:lnTo>
                    <a:pt x="1604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13"/>
            <p:cNvSpPr/>
            <p:nvPr/>
          </p:nvSpPr>
          <p:spPr>
            <a:xfrm rot="-5400000">
              <a:off x="2568095" y="3965811"/>
              <a:ext cx="504441" cy="186169"/>
            </a:xfrm>
            <a:custGeom>
              <a:avLst/>
              <a:gdLst/>
              <a:ahLst/>
              <a:cxnLst/>
              <a:rect l="l" t="t" r="r" b="b"/>
              <a:pathLst>
                <a:path w="11597" h="4280" extrusionOk="0">
                  <a:moveTo>
                    <a:pt x="1" y="1"/>
                  </a:moveTo>
                  <a:lnTo>
                    <a:pt x="1" y="243"/>
                  </a:lnTo>
                  <a:lnTo>
                    <a:pt x="11112" y="243"/>
                  </a:lnTo>
                  <a:lnTo>
                    <a:pt x="11112" y="3566"/>
                  </a:lnTo>
                  <a:cubicBezTo>
                    <a:pt x="10940" y="3623"/>
                    <a:pt x="10883" y="3752"/>
                    <a:pt x="10883" y="3923"/>
                  </a:cubicBezTo>
                  <a:cubicBezTo>
                    <a:pt x="10883" y="4108"/>
                    <a:pt x="10997" y="4279"/>
                    <a:pt x="11240" y="4279"/>
                  </a:cubicBezTo>
                  <a:cubicBezTo>
                    <a:pt x="11468" y="4279"/>
                    <a:pt x="11596" y="4108"/>
                    <a:pt x="11596" y="3923"/>
                  </a:cubicBezTo>
                  <a:cubicBezTo>
                    <a:pt x="11596" y="3752"/>
                    <a:pt x="11539" y="3623"/>
                    <a:pt x="11354" y="3566"/>
                  </a:cubicBezTo>
                  <a:lnTo>
                    <a:pt x="1135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13"/>
            <p:cNvSpPr/>
            <p:nvPr/>
          </p:nvSpPr>
          <p:spPr>
            <a:xfrm rot="-5400000">
              <a:off x="2612136" y="4009852"/>
              <a:ext cx="452331" cy="150197"/>
            </a:xfrm>
            <a:custGeom>
              <a:avLst/>
              <a:gdLst/>
              <a:ahLst/>
              <a:cxnLst/>
              <a:rect l="l" t="t" r="r" b="b"/>
              <a:pathLst>
                <a:path w="10399" h="3453" extrusionOk="0">
                  <a:moveTo>
                    <a:pt x="1" y="1"/>
                  </a:moveTo>
                  <a:lnTo>
                    <a:pt x="1" y="243"/>
                  </a:lnTo>
                  <a:lnTo>
                    <a:pt x="9928" y="243"/>
                  </a:lnTo>
                  <a:lnTo>
                    <a:pt x="9928" y="2739"/>
                  </a:lnTo>
                  <a:cubicBezTo>
                    <a:pt x="9757" y="2796"/>
                    <a:pt x="9628" y="2925"/>
                    <a:pt x="9628" y="3096"/>
                  </a:cubicBezTo>
                  <a:cubicBezTo>
                    <a:pt x="9628" y="3281"/>
                    <a:pt x="9814" y="3452"/>
                    <a:pt x="10042" y="3452"/>
                  </a:cubicBezTo>
                  <a:cubicBezTo>
                    <a:pt x="10227" y="3452"/>
                    <a:pt x="10398" y="3281"/>
                    <a:pt x="10398" y="3096"/>
                  </a:cubicBezTo>
                  <a:cubicBezTo>
                    <a:pt x="10398" y="2925"/>
                    <a:pt x="10284" y="2796"/>
                    <a:pt x="10170" y="2739"/>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13"/>
            <p:cNvSpPr/>
            <p:nvPr/>
          </p:nvSpPr>
          <p:spPr>
            <a:xfrm rot="-5400000">
              <a:off x="2177879" y="3666157"/>
              <a:ext cx="1160818" cy="129101"/>
            </a:xfrm>
            <a:custGeom>
              <a:avLst/>
              <a:gdLst/>
              <a:ahLst/>
              <a:cxnLst/>
              <a:rect l="l" t="t" r="r" b="b"/>
              <a:pathLst>
                <a:path w="26687" h="2968" extrusionOk="0">
                  <a:moveTo>
                    <a:pt x="1" y="0"/>
                  </a:moveTo>
                  <a:lnTo>
                    <a:pt x="1" y="243"/>
                  </a:lnTo>
                  <a:lnTo>
                    <a:pt x="12310" y="243"/>
                  </a:lnTo>
                  <a:lnTo>
                    <a:pt x="12310" y="2739"/>
                  </a:lnTo>
                  <a:lnTo>
                    <a:pt x="25973" y="2739"/>
                  </a:lnTo>
                  <a:cubicBezTo>
                    <a:pt x="26030" y="2910"/>
                    <a:pt x="26159" y="2967"/>
                    <a:pt x="26330" y="2967"/>
                  </a:cubicBezTo>
                  <a:cubicBezTo>
                    <a:pt x="26572" y="2967"/>
                    <a:pt x="26687" y="2853"/>
                    <a:pt x="26687" y="2611"/>
                  </a:cubicBezTo>
                  <a:cubicBezTo>
                    <a:pt x="26687" y="2439"/>
                    <a:pt x="26572" y="2254"/>
                    <a:pt x="26330" y="2254"/>
                  </a:cubicBezTo>
                  <a:cubicBezTo>
                    <a:pt x="26159" y="2254"/>
                    <a:pt x="26030" y="2382"/>
                    <a:pt x="25973" y="2496"/>
                  </a:cubicBezTo>
                  <a:lnTo>
                    <a:pt x="12538" y="2496"/>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13"/>
            <p:cNvSpPr/>
            <p:nvPr/>
          </p:nvSpPr>
          <p:spPr>
            <a:xfrm rot="-5400000">
              <a:off x="2081076" y="3607849"/>
              <a:ext cx="1271867" cy="134668"/>
            </a:xfrm>
            <a:custGeom>
              <a:avLst/>
              <a:gdLst/>
              <a:ahLst/>
              <a:cxnLst/>
              <a:rect l="l" t="t" r="r" b="b"/>
              <a:pathLst>
                <a:path w="29240" h="3096" extrusionOk="0">
                  <a:moveTo>
                    <a:pt x="1" y="1"/>
                  </a:moveTo>
                  <a:lnTo>
                    <a:pt x="1" y="243"/>
                  </a:lnTo>
                  <a:lnTo>
                    <a:pt x="13436" y="243"/>
                  </a:lnTo>
                  <a:lnTo>
                    <a:pt x="13436" y="2853"/>
                  </a:lnTo>
                  <a:lnTo>
                    <a:pt x="28526" y="2853"/>
                  </a:lnTo>
                  <a:cubicBezTo>
                    <a:pt x="28526" y="2967"/>
                    <a:pt x="28712" y="3096"/>
                    <a:pt x="28883" y="3096"/>
                  </a:cubicBezTo>
                  <a:cubicBezTo>
                    <a:pt x="29068" y="3096"/>
                    <a:pt x="29240" y="2910"/>
                    <a:pt x="29240" y="2739"/>
                  </a:cubicBezTo>
                  <a:cubicBezTo>
                    <a:pt x="29240" y="2497"/>
                    <a:pt x="29068" y="2326"/>
                    <a:pt x="28883" y="2326"/>
                  </a:cubicBezTo>
                  <a:cubicBezTo>
                    <a:pt x="28712" y="2326"/>
                    <a:pt x="28526" y="2440"/>
                    <a:pt x="28526" y="2611"/>
                  </a:cubicBezTo>
                  <a:lnTo>
                    <a:pt x="13679" y="2611"/>
                  </a:lnTo>
                  <a:lnTo>
                    <a:pt x="1367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13"/>
            <p:cNvSpPr/>
            <p:nvPr/>
          </p:nvSpPr>
          <p:spPr>
            <a:xfrm rot="-5400000">
              <a:off x="2065591" y="3641342"/>
              <a:ext cx="1212319" cy="127230"/>
            </a:xfrm>
            <a:custGeom>
              <a:avLst/>
              <a:gdLst/>
              <a:ahLst/>
              <a:cxnLst/>
              <a:rect l="l" t="t" r="r" b="b"/>
              <a:pathLst>
                <a:path w="27871" h="2925" extrusionOk="0">
                  <a:moveTo>
                    <a:pt x="1" y="0"/>
                  </a:moveTo>
                  <a:lnTo>
                    <a:pt x="1" y="243"/>
                  </a:lnTo>
                  <a:lnTo>
                    <a:pt x="14563" y="243"/>
                  </a:lnTo>
                  <a:lnTo>
                    <a:pt x="14563" y="2682"/>
                  </a:lnTo>
                  <a:lnTo>
                    <a:pt x="27157" y="2682"/>
                  </a:lnTo>
                  <a:cubicBezTo>
                    <a:pt x="27229" y="2853"/>
                    <a:pt x="27343" y="2924"/>
                    <a:pt x="27514" y="2924"/>
                  </a:cubicBezTo>
                  <a:cubicBezTo>
                    <a:pt x="27756" y="2924"/>
                    <a:pt x="27870" y="2796"/>
                    <a:pt x="27870" y="2567"/>
                  </a:cubicBezTo>
                  <a:cubicBezTo>
                    <a:pt x="27870" y="2382"/>
                    <a:pt x="27756" y="2211"/>
                    <a:pt x="27514" y="2211"/>
                  </a:cubicBezTo>
                  <a:cubicBezTo>
                    <a:pt x="27343" y="2211"/>
                    <a:pt x="27229" y="2325"/>
                    <a:pt x="27157" y="2439"/>
                  </a:cubicBezTo>
                  <a:lnTo>
                    <a:pt x="14806" y="2439"/>
                  </a:lnTo>
                  <a:lnTo>
                    <a:pt x="1480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13"/>
            <p:cNvSpPr/>
            <p:nvPr/>
          </p:nvSpPr>
          <p:spPr>
            <a:xfrm rot="-5400000">
              <a:off x="1972508" y="3742473"/>
              <a:ext cx="1103749" cy="33537"/>
            </a:xfrm>
            <a:custGeom>
              <a:avLst/>
              <a:gdLst/>
              <a:ahLst/>
              <a:cxnLst/>
              <a:rect l="l" t="t" r="r" b="b"/>
              <a:pathLst>
                <a:path w="25375" h="771" extrusionOk="0">
                  <a:moveTo>
                    <a:pt x="25018" y="1"/>
                  </a:moveTo>
                  <a:cubicBezTo>
                    <a:pt x="24847" y="1"/>
                    <a:pt x="24733" y="115"/>
                    <a:pt x="24661" y="300"/>
                  </a:cubicBezTo>
                  <a:lnTo>
                    <a:pt x="1" y="300"/>
                  </a:lnTo>
                  <a:lnTo>
                    <a:pt x="1" y="528"/>
                  </a:lnTo>
                  <a:lnTo>
                    <a:pt x="24661" y="528"/>
                  </a:lnTo>
                  <a:cubicBezTo>
                    <a:pt x="24733" y="657"/>
                    <a:pt x="24847" y="771"/>
                    <a:pt x="25018" y="771"/>
                  </a:cubicBezTo>
                  <a:cubicBezTo>
                    <a:pt x="25260" y="771"/>
                    <a:pt x="25374" y="600"/>
                    <a:pt x="25374" y="414"/>
                  </a:cubicBezTo>
                  <a:cubicBezTo>
                    <a:pt x="25374" y="172"/>
                    <a:pt x="25260" y="1"/>
                    <a:pt x="2501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13"/>
            <p:cNvSpPr/>
            <p:nvPr/>
          </p:nvSpPr>
          <p:spPr>
            <a:xfrm rot="-5400000">
              <a:off x="2020290" y="3823748"/>
              <a:ext cx="941199" cy="33537"/>
            </a:xfrm>
            <a:custGeom>
              <a:avLst/>
              <a:gdLst/>
              <a:ahLst/>
              <a:cxnLst/>
              <a:rect l="l" t="t" r="r" b="b"/>
              <a:pathLst>
                <a:path w="21638" h="771" extrusionOk="0">
                  <a:moveTo>
                    <a:pt x="21281" y="0"/>
                  </a:moveTo>
                  <a:cubicBezTo>
                    <a:pt x="21095" y="0"/>
                    <a:pt x="20924" y="114"/>
                    <a:pt x="20924" y="229"/>
                  </a:cubicBezTo>
                  <a:lnTo>
                    <a:pt x="1" y="229"/>
                  </a:lnTo>
                  <a:lnTo>
                    <a:pt x="1" y="471"/>
                  </a:lnTo>
                  <a:lnTo>
                    <a:pt x="20924" y="471"/>
                  </a:lnTo>
                  <a:cubicBezTo>
                    <a:pt x="20924" y="656"/>
                    <a:pt x="21095" y="771"/>
                    <a:pt x="21281" y="771"/>
                  </a:cubicBezTo>
                  <a:cubicBezTo>
                    <a:pt x="21452" y="771"/>
                    <a:pt x="21637" y="585"/>
                    <a:pt x="21637" y="357"/>
                  </a:cubicBezTo>
                  <a:cubicBezTo>
                    <a:pt x="21637" y="172"/>
                    <a:pt x="21452" y="0"/>
                    <a:pt x="2128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5" name="Google Shape;325;p13"/>
          <p:cNvGrpSpPr/>
          <p:nvPr/>
        </p:nvGrpSpPr>
        <p:grpSpPr>
          <a:xfrm rot="-5400000">
            <a:off x="8584962" y="164005"/>
            <a:ext cx="1220922" cy="2928361"/>
            <a:chOff x="3117442" y="2754471"/>
            <a:chExt cx="648978" cy="1556645"/>
          </a:xfrm>
        </p:grpSpPr>
        <p:sp>
          <p:nvSpPr>
            <p:cNvPr id="326" name="Google Shape;326;p13"/>
            <p:cNvSpPr/>
            <p:nvPr/>
          </p:nvSpPr>
          <p:spPr>
            <a:xfrm rot="-5400000">
              <a:off x="2522788" y="3592320"/>
              <a:ext cx="1313451" cy="124142"/>
            </a:xfrm>
            <a:custGeom>
              <a:avLst/>
              <a:gdLst/>
              <a:ahLst/>
              <a:cxnLst/>
              <a:rect l="l" t="t" r="r" b="b"/>
              <a:pathLst>
                <a:path w="30196" h="2854" extrusionOk="0">
                  <a:moveTo>
                    <a:pt x="15276" y="1"/>
                  </a:moveTo>
                  <a:lnTo>
                    <a:pt x="12666" y="2625"/>
                  </a:lnTo>
                  <a:lnTo>
                    <a:pt x="1" y="2625"/>
                  </a:lnTo>
                  <a:lnTo>
                    <a:pt x="1" y="2854"/>
                  </a:lnTo>
                  <a:lnTo>
                    <a:pt x="12780" y="2854"/>
                  </a:lnTo>
                  <a:lnTo>
                    <a:pt x="15390" y="243"/>
                  </a:lnTo>
                  <a:lnTo>
                    <a:pt x="23235" y="243"/>
                  </a:lnTo>
                  <a:lnTo>
                    <a:pt x="25374" y="2383"/>
                  </a:lnTo>
                  <a:lnTo>
                    <a:pt x="29425" y="2383"/>
                  </a:lnTo>
                  <a:cubicBezTo>
                    <a:pt x="29482" y="2554"/>
                    <a:pt x="29596" y="2625"/>
                    <a:pt x="29782" y="2625"/>
                  </a:cubicBezTo>
                  <a:cubicBezTo>
                    <a:pt x="30010" y="2625"/>
                    <a:pt x="30195" y="2497"/>
                    <a:pt x="30195" y="2269"/>
                  </a:cubicBezTo>
                  <a:cubicBezTo>
                    <a:pt x="30195" y="2083"/>
                    <a:pt x="30010" y="1912"/>
                    <a:pt x="29782" y="1912"/>
                  </a:cubicBezTo>
                  <a:cubicBezTo>
                    <a:pt x="29653" y="1912"/>
                    <a:pt x="29482" y="1969"/>
                    <a:pt x="29425" y="2140"/>
                  </a:cubicBezTo>
                  <a:lnTo>
                    <a:pt x="25503" y="2140"/>
                  </a:lnTo>
                  <a:lnTo>
                    <a:pt x="23306"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13"/>
            <p:cNvSpPr/>
            <p:nvPr/>
          </p:nvSpPr>
          <p:spPr>
            <a:xfrm rot="-5400000">
              <a:off x="3104412" y="3972336"/>
              <a:ext cx="644024" cy="33537"/>
            </a:xfrm>
            <a:custGeom>
              <a:avLst/>
              <a:gdLst/>
              <a:ahLst/>
              <a:cxnLst/>
              <a:rect l="l" t="t" r="r" b="b"/>
              <a:pathLst>
                <a:path w="14806" h="771" extrusionOk="0">
                  <a:moveTo>
                    <a:pt x="14392" y="1"/>
                  </a:moveTo>
                  <a:cubicBezTo>
                    <a:pt x="14264" y="1"/>
                    <a:pt x="14092" y="115"/>
                    <a:pt x="14035" y="300"/>
                  </a:cubicBezTo>
                  <a:lnTo>
                    <a:pt x="1" y="300"/>
                  </a:lnTo>
                  <a:lnTo>
                    <a:pt x="1" y="543"/>
                  </a:lnTo>
                  <a:lnTo>
                    <a:pt x="14035" y="543"/>
                  </a:lnTo>
                  <a:cubicBezTo>
                    <a:pt x="14092" y="657"/>
                    <a:pt x="14264" y="771"/>
                    <a:pt x="14392" y="771"/>
                  </a:cubicBezTo>
                  <a:cubicBezTo>
                    <a:pt x="14620" y="771"/>
                    <a:pt x="14806" y="600"/>
                    <a:pt x="14806" y="414"/>
                  </a:cubicBezTo>
                  <a:cubicBezTo>
                    <a:pt x="14806" y="186"/>
                    <a:pt x="14620" y="1"/>
                    <a:pt x="1439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13"/>
            <p:cNvSpPr/>
            <p:nvPr/>
          </p:nvSpPr>
          <p:spPr>
            <a:xfrm rot="-5400000">
              <a:off x="3456174" y="4000870"/>
              <a:ext cx="452331" cy="168161"/>
            </a:xfrm>
            <a:custGeom>
              <a:avLst/>
              <a:gdLst/>
              <a:ahLst/>
              <a:cxnLst/>
              <a:rect l="l" t="t" r="r" b="b"/>
              <a:pathLst>
                <a:path w="10399" h="3866" extrusionOk="0">
                  <a:moveTo>
                    <a:pt x="1" y="1"/>
                  </a:moveTo>
                  <a:lnTo>
                    <a:pt x="1" y="243"/>
                  </a:lnTo>
                  <a:lnTo>
                    <a:pt x="9928" y="243"/>
                  </a:lnTo>
                  <a:lnTo>
                    <a:pt x="9928" y="3153"/>
                  </a:lnTo>
                  <a:cubicBezTo>
                    <a:pt x="9757" y="3153"/>
                    <a:pt x="9628" y="3338"/>
                    <a:pt x="9628" y="3509"/>
                  </a:cubicBezTo>
                  <a:cubicBezTo>
                    <a:pt x="9628" y="3695"/>
                    <a:pt x="9814" y="3866"/>
                    <a:pt x="10042" y="3866"/>
                  </a:cubicBezTo>
                  <a:cubicBezTo>
                    <a:pt x="10227" y="3866"/>
                    <a:pt x="10398" y="3695"/>
                    <a:pt x="10398" y="3509"/>
                  </a:cubicBezTo>
                  <a:cubicBezTo>
                    <a:pt x="10398" y="3338"/>
                    <a:pt x="10284" y="3153"/>
                    <a:pt x="10170" y="3153"/>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13"/>
            <p:cNvSpPr/>
            <p:nvPr/>
          </p:nvSpPr>
          <p:spPr>
            <a:xfrm rot="-5400000">
              <a:off x="3085206" y="3642908"/>
              <a:ext cx="1140330" cy="196087"/>
            </a:xfrm>
            <a:custGeom>
              <a:avLst/>
              <a:gdLst/>
              <a:ahLst/>
              <a:cxnLst/>
              <a:rect l="l" t="t" r="r" b="b"/>
              <a:pathLst>
                <a:path w="26216" h="4508" extrusionOk="0">
                  <a:moveTo>
                    <a:pt x="25859" y="0"/>
                  </a:moveTo>
                  <a:cubicBezTo>
                    <a:pt x="25674" y="0"/>
                    <a:pt x="25560" y="114"/>
                    <a:pt x="25503" y="229"/>
                  </a:cubicBezTo>
                  <a:lnTo>
                    <a:pt x="16531" y="229"/>
                  </a:lnTo>
                  <a:lnTo>
                    <a:pt x="12481" y="4279"/>
                  </a:lnTo>
                  <a:lnTo>
                    <a:pt x="11240" y="4279"/>
                  </a:lnTo>
                  <a:lnTo>
                    <a:pt x="11240" y="57"/>
                  </a:lnTo>
                  <a:lnTo>
                    <a:pt x="1" y="57"/>
                  </a:lnTo>
                  <a:lnTo>
                    <a:pt x="1" y="286"/>
                  </a:lnTo>
                  <a:lnTo>
                    <a:pt x="10997" y="286"/>
                  </a:lnTo>
                  <a:lnTo>
                    <a:pt x="10997" y="4507"/>
                  </a:lnTo>
                  <a:lnTo>
                    <a:pt x="12609" y="4507"/>
                  </a:lnTo>
                  <a:lnTo>
                    <a:pt x="16645" y="471"/>
                  </a:lnTo>
                  <a:lnTo>
                    <a:pt x="25503" y="471"/>
                  </a:lnTo>
                  <a:cubicBezTo>
                    <a:pt x="25560" y="642"/>
                    <a:pt x="25674" y="771"/>
                    <a:pt x="25859" y="771"/>
                  </a:cubicBezTo>
                  <a:cubicBezTo>
                    <a:pt x="26087" y="771"/>
                    <a:pt x="26216" y="585"/>
                    <a:pt x="26216" y="357"/>
                  </a:cubicBezTo>
                  <a:cubicBezTo>
                    <a:pt x="26216" y="171"/>
                    <a:pt x="26087" y="0"/>
                    <a:pt x="2585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13"/>
            <p:cNvSpPr/>
            <p:nvPr/>
          </p:nvSpPr>
          <p:spPr>
            <a:xfrm rot="-5400000">
              <a:off x="2913348" y="3546126"/>
              <a:ext cx="1336374" cy="193607"/>
            </a:xfrm>
            <a:custGeom>
              <a:avLst/>
              <a:gdLst/>
              <a:ahLst/>
              <a:cxnLst/>
              <a:rect l="l" t="t" r="r" b="b"/>
              <a:pathLst>
                <a:path w="30723" h="4451" extrusionOk="0">
                  <a:moveTo>
                    <a:pt x="30309" y="1"/>
                  </a:moveTo>
                  <a:cubicBezTo>
                    <a:pt x="30195" y="1"/>
                    <a:pt x="30010" y="115"/>
                    <a:pt x="29953" y="300"/>
                  </a:cubicBezTo>
                  <a:lnTo>
                    <a:pt x="16232" y="300"/>
                  </a:lnTo>
                  <a:lnTo>
                    <a:pt x="12609" y="3866"/>
                  </a:lnTo>
                  <a:lnTo>
                    <a:pt x="12609" y="714"/>
                  </a:lnTo>
                  <a:lnTo>
                    <a:pt x="1" y="714"/>
                  </a:lnTo>
                  <a:lnTo>
                    <a:pt x="1" y="956"/>
                  </a:lnTo>
                  <a:lnTo>
                    <a:pt x="12367" y="956"/>
                  </a:lnTo>
                  <a:lnTo>
                    <a:pt x="12367" y="4451"/>
                  </a:lnTo>
                  <a:lnTo>
                    <a:pt x="16346" y="528"/>
                  </a:lnTo>
                  <a:lnTo>
                    <a:pt x="29953" y="528"/>
                  </a:lnTo>
                  <a:cubicBezTo>
                    <a:pt x="30010" y="657"/>
                    <a:pt x="30195" y="771"/>
                    <a:pt x="30309" y="771"/>
                  </a:cubicBezTo>
                  <a:cubicBezTo>
                    <a:pt x="30552" y="771"/>
                    <a:pt x="30723" y="600"/>
                    <a:pt x="30723" y="414"/>
                  </a:cubicBezTo>
                  <a:cubicBezTo>
                    <a:pt x="30723" y="172"/>
                    <a:pt x="30552" y="1"/>
                    <a:pt x="3030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13"/>
            <p:cNvSpPr/>
            <p:nvPr/>
          </p:nvSpPr>
          <p:spPr>
            <a:xfrm rot="-5400000">
              <a:off x="2875811" y="3622116"/>
              <a:ext cx="1233415" cy="144586"/>
            </a:xfrm>
            <a:custGeom>
              <a:avLst/>
              <a:gdLst/>
              <a:ahLst/>
              <a:cxnLst/>
              <a:rect l="l" t="t" r="r" b="b"/>
              <a:pathLst>
                <a:path w="28356" h="3324" extrusionOk="0">
                  <a:moveTo>
                    <a:pt x="27942" y="0"/>
                  </a:moveTo>
                  <a:cubicBezTo>
                    <a:pt x="27813" y="0"/>
                    <a:pt x="27642" y="114"/>
                    <a:pt x="27585" y="228"/>
                  </a:cubicBezTo>
                  <a:lnTo>
                    <a:pt x="16175" y="228"/>
                  </a:lnTo>
                  <a:lnTo>
                    <a:pt x="13679" y="2796"/>
                  </a:lnTo>
                  <a:lnTo>
                    <a:pt x="13679" y="1127"/>
                  </a:lnTo>
                  <a:lnTo>
                    <a:pt x="1" y="1127"/>
                  </a:lnTo>
                  <a:lnTo>
                    <a:pt x="1" y="1369"/>
                  </a:lnTo>
                  <a:lnTo>
                    <a:pt x="13436" y="1369"/>
                  </a:lnTo>
                  <a:lnTo>
                    <a:pt x="13436" y="3323"/>
                  </a:lnTo>
                  <a:lnTo>
                    <a:pt x="16289" y="471"/>
                  </a:lnTo>
                  <a:lnTo>
                    <a:pt x="27585" y="471"/>
                  </a:lnTo>
                  <a:cubicBezTo>
                    <a:pt x="27642" y="656"/>
                    <a:pt x="27813" y="770"/>
                    <a:pt x="27942" y="770"/>
                  </a:cubicBezTo>
                  <a:cubicBezTo>
                    <a:pt x="28170" y="770"/>
                    <a:pt x="28355" y="585"/>
                    <a:pt x="28355" y="357"/>
                  </a:cubicBezTo>
                  <a:cubicBezTo>
                    <a:pt x="28355" y="171"/>
                    <a:pt x="28170" y="0"/>
                    <a:pt x="2794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13"/>
            <p:cNvSpPr/>
            <p:nvPr/>
          </p:nvSpPr>
          <p:spPr>
            <a:xfrm rot="-5400000">
              <a:off x="2601887" y="3552324"/>
              <a:ext cx="1419541" cy="98043"/>
            </a:xfrm>
            <a:custGeom>
              <a:avLst/>
              <a:gdLst/>
              <a:ahLst/>
              <a:cxnLst/>
              <a:rect l="l" t="t" r="r" b="b"/>
              <a:pathLst>
                <a:path w="32635" h="2254" extrusionOk="0">
                  <a:moveTo>
                    <a:pt x="16289" y="0"/>
                  </a:moveTo>
                  <a:lnTo>
                    <a:pt x="14321" y="1897"/>
                  </a:lnTo>
                  <a:lnTo>
                    <a:pt x="1" y="1897"/>
                  </a:lnTo>
                  <a:lnTo>
                    <a:pt x="1" y="2140"/>
                  </a:lnTo>
                  <a:lnTo>
                    <a:pt x="14449" y="2140"/>
                  </a:lnTo>
                  <a:lnTo>
                    <a:pt x="16346" y="229"/>
                  </a:lnTo>
                  <a:lnTo>
                    <a:pt x="21395" y="229"/>
                  </a:lnTo>
                  <a:lnTo>
                    <a:pt x="23178" y="2012"/>
                  </a:lnTo>
                  <a:lnTo>
                    <a:pt x="31864" y="2012"/>
                  </a:lnTo>
                  <a:cubicBezTo>
                    <a:pt x="31921" y="2197"/>
                    <a:pt x="32092" y="2254"/>
                    <a:pt x="32221" y="2254"/>
                  </a:cubicBezTo>
                  <a:cubicBezTo>
                    <a:pt x="32449" y="2254"/>
                    <a:pt x="32634" y="2140"/>
                    <a:pt x="32634" y="1897"/>
                  </a:cubicBezTo>
                  <a:cubicBezTo>
                    <a:pt x="32634" y="1655"/>
                    <a:pt x="32449" y="1541"/>
                    <a:pt x="32221" y="1541"/>
                  </a:cubicBezTo>
                  <a:cubicBezTo>
                    <a:pt x="32035" y="1541"/>
                    <a:pt x="31921" y="1655"/>
                    <a:pt x="31864" y="1783"/>
                  </a:cubicBezTo>
                  <a:lnTo>
                    <a:pt x="23306" y="1783"/>
                  </a:lnTo>
                  <a:lnTo>
                    <a:pt x="2152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13"/>
            <p:cNvSpPr/>
            <p:nvPr/>
          </p:nvSpPr>
          <p:spPr>
            <a:xfrm rot="-5400000">
              <a:off x="2574592" y="3483446"/>
              <a:ext cx="1556645" cy="98696"/>
            </a:xfrm>
            <a:custGeom>
              <a:avLst/>
              <a:gdLst/>
              <a:ahLst/>
              <a:cxnLst/>
              <a:rect l="l" t="t" r="r" b="b"/>
              <a:pathLst>
                <a:path w="35787" h="2269" extrusionOk="0">
                  <a:moveTo>
                    <a:pt x="16703" y="1"/>
                  </a:moveTo>
                  <a:lnTo>
                    <a:pt x="14806" y="1841"/>
                  </a:lnTo>
                  <a:lnTo>
                    <a:pt x="1" y="1841"/>
                  </a:lnTo>
                  <a:lnTo>
                    <a:pt x="1" y="2083"/>
                  </a:lnTo>
                  <a:lnTo>
                    <a:pt x="14920" y="2083"/>
                  </a:lnTo>
                  <a:lnTo>
                    <a:pt x="16760" y="243"/>
                  </a:lnTo>
                  <a:lnTo>
                    <a:pt x="20810" y="243"/>
                  </a:lnTo>
                  <a:lnTo>
                    <a:pt x="22593" y="2026"/>
                  </a:lnTo>
                  <a:lnTo>
                    <a:pt x="35002" y="2026"/>
                  </a:lnTo>
                  <a:cubicBezTo>
                    <a:pt x="35073" y="2140"/>
                    <a:pt x="35244" y="2269"/>
                    <a:pt x="35358" y="2269"/>
                  </a:cubicBezTo>
                  <a:cubicBezTo>
                    <a:pt x="35601" y="2269"/>
                    <a:pt x="35786" y="2083"/>
                    <a:pt x="35786" y="1912"/>
                  </a:cubicBezTo>
                  <a:cubicBezTo>
                    <a:pt x="35786" y="1670"/>
                    <a:pt x="35601" y="1484"/>
                    <a:pt x="35358" y="1484"/>
                  </a:cubicBezTo>
                  <a:cubicBezTo>
                    <a:pt x="35244" y="1484"/>
                    <a:pt x="35073" y="1613"/>
                    <a:pt x="35002" y="1784"/>
                  </a:cubicBezTo>
                  <a:lnTo>
                    <a:pt x="22650" y="1784"/>
                  </a:lnTo>
                  <a:lnTo>
                    <a:pt x="2092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13"/>
            <p:cNvSpPr/>
            <p:nvPr/>
          </p:nvSpPr>
          <p:spPr>
            <a:xfrm rot="-5400000">
              <a:off x="2516589" y="3511045"/>
              <a:ext cx="1499576" cy="100566"/>
            </a:xfrm>
            <a:custGeom>
              <a:avLst/>
              <a:gdLst/>
              <a:ahLst/>
              <a:cxnLst/>
              <a:rect l="l" t="t" r="r" b="b"/>
              <a:pathLst>
                <a:path w="34475" h="2312" extrusionOk="0">
                  <a:moveTo>
                    <a:pt x="15747" y="1"/>
                  </a:moveTo>
                  <a:lnTo>
                    <a:pt x="13679" y="2012"/>
                  </a:lnTo>
                  <a:lnTo>
                    <a:pt x="1" y="2012"/>
                  </a:lnTo>
                  <a:lnTo>
                    <a:pt x="1" y="2254"/>
                  </a:lnTo>
                  <a:lnTo>
                    <a:pt x="13793" y="2254"/>
                  </a:lnTo>
                  <a:lnTo>
                    <a:pt x="15818" y="229"/>
                  </a:lnTo>
                  <a:lnTo>
                    <a:pt x="22108" y="229"/>
                  </a:lnTo>
                  <a:lnTo>
                    <a:pt x="24019" y="2069"/>
                  </a:lnTo>
                  <a:lnTo>
                    <a:pt x="33761" y="2069"/>
                  </a:lnTo>
                  <a:cubicBezTo>
                    <a:pt x="33818" y="2197"/>
                    <a:pt x="33932" y="2311"/>
                    <a:pt x="34117" y="2311"/>
                  </a:cubicBezTo>
                  <a:cubicBezTo>
                    <a:pt x="34289" y="2311"/>
                    <a:pt x="34474" y="2140"/>
                    <a:pt x="34474" y="1955"/>
                  </a:cubicBezTo>
                  <a:cubicBezTo>
                    <a:pt x="34474" y="1712"/>
                    <a:pt x="34289" y="1541"/>
                    <a:pt x="34117" y="1541"/>
                  </a:cubicBezTo>
                  <a:cubicBezTo>
                    <a:pt x="33932" y="1541"/>
                    <a:pt x="33761" y="1655"/>
                    <a:pt x="33761" y="1841"/>
                  </a:cubicBezTo>
                  <a:lnTo>
                    <a:pt x="24076" y="1841"/>
                  </a:lnTo>
                  <a:lnTo>
                    <a:pt x="2223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13"/>
            <p:cNvSpPr/>
            <p:nvPr/>
          </p:nvSpPr>
          <p:spPr>
            <a:xfrm rot="-5400000">
              <a:off x="2595407" y="3628314"/>
              <a:ext cx="1251380" cy="114224"/>
            </a:xfrm>
            <a:custGeom>
              <a:avLst/>
              <a:gdLst/>
              <a:ahLst/>
              <a:cxnLst/>
              <a:rect l="l" t="t" r="r" b="b"/>
              <a:pathLst>
                <a:path w="28769" h="2626" extrusionOk="0">
                  <a:moveTo>
                    <a:pt x="15519" y="1"/>
                  </a:moveTo>
                  <a:lnTo>
                    <a:pt x="13137" y="2383"/>
                  </a:lnTo>
                  <a:lnTo>
                    <a:pt x="1" y="2383"/>
                  </a:lnTo>
                  <a:lnTo>
                    <a:pt x="1" y="2625"/>
                  </a:lnTo>
                  <a:lnTo>
                    <a:pt x="13251" y="2625"/>
                  </a:lnTo>
                  <a:lnTo>
                    <a:pt x="15633" y="243"/>
                  </a:lnTo>
                  <a:lnTo>
                    <a:pt x="22707" y="243"/>
                  </a:lnTo>
                  <a:lnTo>
                    <a:pt x="24547" y="2083"/>
                  </a:lnTo>
                  <a:lnTo>
                    <a:pt x="28056" y="2083"/>
                  </a:lnTo>
                  <a:cubicBezTo>
                    <a:pt x="28056" y="2268"/>
                    <a:pt x="28227" y="2383"/>
                    <a:pt x="28412" y="2383"/>
                  </a:cubicBezTo>
                  <a:cubicBezTo>
                    <a:pt x="28583" y="2383"/>
                    <a:pt x="28769" y="2197"/>
                    <a:pt x="28769" y="1969"/>
                  </a:cubicBezTo>
                  <a:cubicBezTo>
                    <a:pt x="28769" y="1784"/>
                    <a:pt x="28583" y="1612"/>
                    <a:pt x="28412" y="1612"/>
                  </a:cubicBezTo>
                  <a:cubicBezTo>
                    <a:pt x="28227" y="1612"/>
                    <a:pt x="28113" y="1726"/>
                    <a:pt x="28056" y="1841"/>
                  </a:cubicBezTo>
                  <a:lnTo>
                    <a:pt x="24661" y="1841"/>
                  </a:lnTo>
                  <a:lnTo>
                    <a:pt x="2282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6" name="Google Shape;33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
        <p:nvSpPr>
          <p:cNvPr id="337" name="Google Shape;337;p13"/>
          <p:cNvSpPr txBox="1">
            <a:spLocks noGrp="1"/>
          </p:cNvSpPr>
          <p:nvPr>
            <p:ph type="subTitle" idx="1"/>
          </p:nvPr>
        </p:nvSpPr>
        <p:spPr>
          <a:xfrm>
            <a:off x="1761313" y="2277409"/>
            <a:ext cx="25239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38" name="Google Shape;338;p13"/>
          <p:cNvSpPr txBox="1">
            <a:spLocks noGrp="1"/>
          </p:cNvSpPr>
          <p:nvPr>
            <p:ph type="subTitle" idx="2"/>
          </p:nvPr>
        </p:nvSpPr>
        <p:spPr>
          <a:xfrm>
            <a:off x="4858838" y="2277409"/>
            <a:ext cx="25239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39" name="Google Shape;339;p13"/>
          <p:cNvSpPr txBox="1">
            <a:spLocks noGrp="1"/>
          </p:cNvSpPr>
          <p:nvPr>
            <p:ph type="subTitle" idx="3"/>
          </p:nvPr>
        </p:nvSpPr>
        <p:spPr>
          <a:xfrm>
            <a:off x="1761313" y="3973584"/>
            <a:ext cx="25239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40" name="Google Shape;340;p13"/>
          <p:cNvSpPr txBox="1">
            <a:spLocks noGrp="1"/>
          </p:cNvSpPr>
          <p:nvPr>
            <p:ph type="subTitle" idx="4"/>
          </p:nvPr>
        </p:nvSpPr>
        <p:spPr>
          <a:xfrm>
            <a:off x="4858838" y="3973584"/>
            <a:ext cx="25239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41" name="Google Shape;341;p13"/>
          <p:cNvSpPr txBox="1">
            <a:spLocks noGrp="1"/>
          </p:cNvSpPr>
          <p:nvPr>
            <p:ph type="title" idx="5" hasCustomPrompt="1"/>
          </p:nvPr>
        </p:nvSpPr>
        <p:spPr>
          <a:xfrm>
            <a:off x="2639386" y="1295400"/>
            <a:ext cx="767100" cy="555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2" name="Google Shape;342;p13"/>
          <p:cNvSpPr txBox="1">
            <a:spLocks noGrp="1"/>
          </p:cNvSpPr>
          <p:nvPr>
            <p:ph type="title" idx="6" hasCustomPrompt="1"/>
          </p:nvPr>
        </p:nvSpPr>
        <p:spPr>
          <a:xfrm>
            <a:off x="2639386" y="3016825"/>
            <a:ext cx="767100" cy="555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3" name="Google Shape;343;p13"/>
          <p:cNvSpPr txBox="1">
            <a:spLocks noGrp="1"/>
          </p:cNvSpPr>
          <p:nvPr>
            <p:ph type="title" idx="7" hasCustomPrompt="1"/>
          </p:nvPr>
        </p:nvSpPr>
        <p:spPr>
          <a:xfrm>
            <a:off x="5736911" y="1295400"/>
            <a:ext cx="767100" cy="555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4" name="Google Shape;344;p13"/>
          <p:cNvSpPr txBox="1">
            <a:spLocks noGrp="1"/>
          </p:cNvSpPr>
          <p:nvPr>
            <p:ph type="title" idx="8" hasCustomPrompt="1"/>
          </p:nvPr>
        </p:nvSpPr>
        <p:spPr>
          <a:xfrm>
            <a:off x="5736911" y="3016825"/>
            <a:ext cx="767100" cy="555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5" name="Google Shape;345;p13"/>
          <p:cNvSpPr txBox="1">
            <a:spLocks noGrp="1"/>
          </p:cNvSpPr>
          <p:nvPr>
            <p:ph type="subTitle" idx="9"/>
          </p:nvPr>
        </p:nvSpPr>
        <p:spPr>
          <a:xfrm>
            <a:off x="1761325" y="1851000"/>
            <a:ext cx="2523900" cy="51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000">
                <a:latin typeface="Anton"/>
                <a:ea typeface="Anton"/>
                <a:cs typeface="Anton"/>
                <a:sym typeface="Anton"/>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346" name="Google Shape;346;p13"/>
          <p:cNvSpPr txBox="1">
            <a:spLocks noGrp="1"/>
          </p:cNvSpPr>
          <p:nvPr>
            <p:ph type="subTitle" idx="13"/>
          </p:nvPr>
        </p:nvSpPr>
        <p:spPr>
          <a:xfrm>
            <a:off x="4858851" y="1851000"/>
            <a:ext cx="2523900" cy="51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000">
                <a:latin typeface="Anton"/>
                <a:ea typeface="Anton"/>
                <a:cs typeface="Anton"/>
                <a:sym typeface="Anton"/>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347" name="Google Shape;347;p13"/>
          <p:cNvSpPr txBox="1">
            <a:spLocks noGrp="1"/>
          </p:cNvSpPr>
          <p:nvPr>
            <p:ph type="subTitle" idx="14"/>
          </p:nvPr>
        </p:nvSpPr>
        <p:spPr>
          <a:xfrm>
            <a:off x="1761325" y="3547175"/>
            <a:ext cx="2523900" cy="51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000">
                <a:latin typeface="Anton"/>
                <a:ea typeface="Anton"/>
                <a:cs typeface="Anton"/>
                <a:sym typeface="Anton"/>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348" name="Google Shape;348;p13"/>
          <p:cNvSpPr txBox="1">
            <a:spLocks noGrp="1"/>
          </p:cNvSpPr>
          <p:nvPr>
            <p:ph type="subTitle" idx="15"/>
          </p:nvPr>
        </p:nvSpPr>
        <p:spPr>
          <a:xfrm>
            <a:off x="4858851" y="3547175"/>
            <a:ext cx="2523900" cy="51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000">
                <a:latin typeface="Anton"/>
                <a:ea typeface="Anton"/>
                <a:cs typeface="Anton"/>
                <a:sym typeface="Anton"/>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391"/>
        <p:cNvGrpSpPr/>
        <p:nvPr/>
      </p:nvGrpSpPr>
      <p:grpSpPr>
        <a:xfrm>
          <a:off x="0" y="0"/>
          <a:ext cx="0" cy="0"/>
          <a:chOff x="0" y="0"/>
          <a:chExt cx="0" cy="0"/>
        </a:xfrm>
      </p:grpSpPr>
      <p:sp>
        <p:nvSpPr>
          <p:cNvPr id="392" name="Google Shape;392;p15"/>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
        <p:nvSpPr>
          <p:cNvPr id="394" name="Google Shape;394;p15"/>
          <p:cNvSpPr txBox="1">
            <a:spLocks noGrp="1"/>
          </p:cNvSpPr>
          <p:nvPr>
            <p:ph type="subTitle" idx="1"/>
          </p:nvPr>
        </p:nvSpPr>
        <p:spPr>
          <a:xfrm>
            <a:off x="4876711" y="1715800"/>
            <a:ext cx="3169200" cy="189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95" name="Google Shape;395;p15"/>
          <p:cNvSpPr txBox="1">
            <a:spLocks noGrp="1"/>
          </p:cNvSpPr>
          <p:nvPr>
            <p:ph type="subTitle" idx="2"/>
          </p:nvPr>
        </p:nvSpPr>
        <p:spPr>
          <a:xfrm>
            <a:off x="1098100" y="1715800"/>
            <a:ext cx="3169200" cy="189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396" name="Google Shape;396;p15"/>
          <p:cNvGrpSpPr/>
          <p:nvPr/>
        </p:nvGrpSpPr>
        <p:grpSpPr>
          <a:xfrm>
            <a:off x="720015" y="4025448"/>
            <a:ext cx="1206865" cy="2539995"/>
            <a:chOff x="1390914" y="2912672"/>
            <a:chExt cx="664463" cy="1398445"/>
          </a:xfrm>
        </p:grpSpPr>
        <p:sp>
          <p:nvSpPr>
            <p:cNvPr id="397" name="Google Shape;397;p15"/>
            <p:cNvSpPr/>
            <p:nvPr/>
          </p:nvSpPr>
          <p:spPr>
            <a:xfrm rot="-5400000">
              <a:off x="1296281" y="3552020"/>
              <a:ext cx="1292963" cy="225230"/>
            </a:xfrm>
            <a:custGeom>
              <a:avLst/>
              <a:gdLst/>
              <a:ahLst/>
              <a:cxnLst/>
              <a:rect l="l" t="t" r="r" b="b"/>
              <a:pathLst>
                <a:path w="29725" h="5178" extrusionOk="0">
                  <a:moveTo>
                    <a:pt x="29368" y="1"/>
                  </a:moveTo>
                  <a:cubicBezTo>
                    <a:pt x="29183" y="1"/>
                    <a:pt x="29068" y="129"/>
                    <a:pt x="29011" y="243"/>
                  </a:cubicBezTo>
                  <a:lnTo>
                    <a:pt x="18728" y="243"/>
                  </a:lnTo>
                  <a:lnTo>
                    <a:pt x="18728" y="1555"/>
                  </a:lnTo>
                  <a:lnTo>
                    <a:pt x="14977" y="1555"/>
                  </a:lnTo>
                  <a:lnTo>
                    <a:pt x="14977" y="4935"/>
                  </a:lnTo>
                  <a:lnTo>
                    <a:pt x="1" y="4935"/>
                  </a:lnTo>
                  <a:lnTo>
                    <a:pt x="1" y="5178"/>
                  </a:lnTo>
                  <a:lnTo>
                    <a:pt x="15219" y="5178"/>
                  </a:lnTo>
                  <a:lnTo>
                    <a:pt x="15219" y="1783"/>
                  </a:lnTo>
                  <a:lnTo>
                    <a:pt x="18956" y="1783"/>
                  </a:lnTo>
                  <a:lnTo>
                    <a:pt x="18956" y="485"/>
                  </a:lnTo>
                  <a:lnTo>
                    <a:pt x="29011" y="485"/>
                  </a:lnTo>
                  <a:cubicBezTo>
                    <a:pt x="29068" y="657"/>
                    <a:pt x="29183" y="771"/>
                    <a:pt x="29368" y="771"/>
                  </a:cubicBezTo>
                  <a:cubicBezTo>
                    <a:pt x="29596" y="771"/>
                    <a:pt x="29725" y="600"/>
                    <a:pt x="29725" y="357"/>
                  </a:cubicBezTo>
                  <a:cubicBezTo>
                    <a:pt x="29725" y="186"/>
                    <a:pt x="29596" y="1"/>
                    <a:pt x="2936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15"/>
            <p:cNvSpPr/>
            <p:nvPr/>
          </p:nvSpPr>
          <p:spPr>
            <a:xfrm rot="-5400000">
              <a:off x="1295063" y="3592342"/>
              <a:ext cx="1215407" cy="222142"/>
            </a:xfrm>
            <a:custGeom>
              <a:avLst/>
              <a:gdLst/>
              <a:ahLst/>
              <a:cxnLst/>
              <a:rect l="l" t="t" r="r" b="b"/>
              <a:pathLst>
                <a:path w="27942" h="5107" extrusionOk="0">
                  <a:moveTo>
                    <a:pt x="27585" y="0"/>
                  </a:moveTo>
                  <a:cubicBezTo>
                    <a:pt x="27400" y="0"/>
                    <a:pt x="27286" y="114"/>
                    <a:pt x="27229" y="228"/>
                  </a:cubicBezTo>
                  <a:lnTo>
                    <a:pt x="17302" y="228"/>
                  </a:lnTo>
                  <a:lnTo>
                    <a:pt x="17302" y="1369"/>
                  </a:lnTo>
                  <a:lnTo>
                    <a:pt x="14035" y="1369"/>
                  </a:lnTo>
                  <a:lnTo>
                    <a:pt x="14035" y="4864"/>
                  </a:lnTo>
                  <a:lnTo>
                    <a:pt x="1" y="4864"/>
                  </a:lnTo>
                  <a:lnTo>
                    <a:pt x="1" y="5106"/>
                  </a:lnTo>
                  <a:lnTo>
                    <a:pt x="14264" y="5106"/>
                  </a:lnTo>
                  <a:lnTo>
                    <a:pt x="14264" y="1598"/>
                  </a:lnTo>
                  <a:lnTo>
                    <a:pt x="17530" y="1598"/>
                  </a:lnTo>
                  <a:lnTo>
                    <a:pt x="17530" y="471"/>
                  </a:lnTo>
                  <a:lnTo>
                    <a:pt x="27229" y="471"/>
                  </a:lnTo>
                  <a:cubicBezTo>
                    <a:pt x="27286" y="656"/>
                    <a:pt x="27400" y="713"/>
                    <a:pt x="27585" y="713"/>
                  </a:cubicBezTo>
                  <a:cubicBezTo>
                    <a:pt x="27756" y="713"/>
                    <a:pt x="27942" y="585"/>
                    <a:pt x="27942" y="357"/>
                  </a:cubicBezTo>
                  <a:cubicBezTo>
                    <a:pt x="27942" y="171"/>
                    <a:pt x="27756" y="0"/>
                    <a:pt x="2758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15"/>
            <p:cNvSpPr/>
            <p:nvPr/>
          </p:nvSpPr>
          <p:spPr>
            <a:xfrm rot="-5400000">
              <a:off x="1190518" y="3668963"/>
              <a:ext cx="1163297" cy="121010"/>
            </a:xfrm>
            <a:custGeom>
              <a:avLst/>
              <a:gdLst/>
              <a:ahLst/>
              <a:cxnLst/>
              <a:rect l="l" t="t" r="r" b="b"/>
              <a:pathLst>
                <a:path w="26744" h="2782" extrusionOk="0">
                  <a:moveTo>
                    <a:pt x="26330" y="0"/>
                  </a:moveTo>
                  <a:cubicBezTo>
                    <a:pt x="26216" y="0"/>
                    <a:pt x="26030" y="114"/>
                    <a:pt x="25973" y="286"/>
                  </a:cubicBezTo>
                  <a:lnTo>
                    <a:pt x="17116" y="286"/>
                  </a:lnTo>
                  <a:lnTo>
                    <a:pt x="14863" y="2553"/>
                  </a:lnTo>
                  <a:lnTo>
                    <a:pt x="1" y="2553"/>
                  </a:lnTo>
                  <a:lnTo>
                    <a:pt x="1" y="2782"/>
                  </a:lnTo>
                  <a:lnTo>
                    <a:pt x="14920" y="2782"/>
                  </a:lnTo>
                  <a:lnTo>
                    <a:pt x="17245" y="528"/>
                  </a:lnTo>
                  <a:lnTo>
                    <a:pt x="25973" y="528"/>
                  </a:lnTo>
                  <a:cubicBezTo>
                    <a:pt x="26030" y="642"/>
                    <a:pt x="26216" y="770"/>
                    <a:pt x="26330" y="770"/>
                  </a:cubicBezTo>
                  <a:cubicBezTo>
                    <a:pt x="26572" y="770"/>
                    <a:pt x="26744" y="585"/>
                    <a:pt x="26744" y="414"/>
                  </a:cubicBezTo>
                  <a:cubicBezTo>
                    <a:pt x="26744" y="171"/>
                    <a:pt x="26572" y="0"/>
                    <a:pt x="2633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15"/>
            <p:cNvSpPr/>
            <p:nvPr/>
          </p:nvSpPr>
          <p:spPr>
            <a:xfrm rot="-5400000">
              <a:off x="1172533" y="3722921"/>
              <a:ext cx="1034240" cy="142150"/>
            </a:xfrm>
            <a:custGeom>
              <a:avLst/>
              <a:gdLst/>
              <a:ahLst/>
              <a:cxnLst/>
              <a:rect l="l" t="t" r="r" b="b"/>
              <a:pathLst>
                <a:path w="23777" h="3268" extrusionOk="0">
                  <a:moveTo>
                    <a:pt x="23363" y="1"/>
                  </a:moveTo>
                  <a:cubicBezTo>
                    <a:pt x="23235" y="1"/>
                    <a:pt x="23064" y="58"/>
                    <a:pt x="23007" y="229"/>
                  </a:cubicBezTo>
                  <a:lnTo>
                    <a:pt x="16588" y="229"/>
                  </a:lnTo>
                  <a:lnTo>
                    <a:pt x="13793" y="3025"/>
                  </a:lnTo>
                  <a:lnTo>
                    <a:pt x="1" y="3025"/>
                  </a:lnTo>
                  <a:lnTo>
                    <a:pt x="1" y="3267"/>
                  </a:lnTo>
                  <a:lnTo>
                    <a:pt x="13850" y="3267"/>
                  </a:lnTo>
                  <a:lnTo>
                    <a:pt x="16703" y="472"/>
                  </a:lnTo>
                  <a:lnTo>
                    <a:pt x="23007" y="472"/>
                  </a:lnTo>
                  <a:cubicBezTo>
                    <a:pt x="23064" y="586"/>
                    <a:pt x="23235" y="714"/>
                    <a:pt x="23363" y="714"/>
                  </a:cubicBezTo>
                  <a:cubicBezTo>
                    <a:pt x="23591" y="714"/>
                    <a:pt x="23777" y="529"/>
                    <a:pt x="23777" y="357"/>
                  </a:cubicBezTo>
                  <a:cubicBezTo>
                    <a:pt x="23777" y="115"/>
                    <a:pt x="23591" y="1"/>
                    <a:pt x="2336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15"/>
            <p:cNvSpPr/>
            <p:nvPr/>
          </p:nvSpPr>
          <p:spPr>
            <a:xfrm rot="-5400000">
              <a:off x="1371361" y="4014833"/>
              <a:ext cx="455419" cy="137148"/>
            </a:xfrm>
            <a:custGeom>
              <a:avLst/>
              <a:gdLst/>
              <a:ahLst/>
              <a:cxnLst/>
              <a:rect l="l" t="t" r="r" b="b"/>
              <a:pathLst>
                <a:path w="10470" h="3153" extrusionOk="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15"/>
            <p:cNvSpPr/>
            <p:nvPr/>
          </p:nvSpPr>
          <p:spPr>
            <a:xfrm rot="-5400000">
              <a:off x="1624774" y="4028143"/>
              <a:ext cx="498873" cy="67073"/>
            </a:xfrm>
            <a:custGeom>
              <a:avLst/>
              <a:gdLst/>
              <a:ahLst/>
              <a:cxnLst/>
              <a:rect l="l" t="t" r="r" b="b"/>
              <a:pathLst>
                <a:path w="11469" h="1542" extrusionOk="0">
                  <a:moveTo>
                    <a:pt x="11112" y="1"/>
                  </a:moveTo>
                  <a:cubicBezTo>
                    <a:pt x="10940" y="1"/>
                    <a:pt x="10755" y="172"/>
                    <a:pt x="10755" y="358"/>
                  </a:cubicBezTo>
                  <a:cubicBezTo>
                    <a:pt x="10755" y="529"/>
                    <a:pt x="10883" y="714"/>
                    <a:pt x="10997" y="714"/>
                  </a:cubicBezTo>
                  <a:lnTo>
                    <a:pt x="10997" y="1313"/>
                  </a:lnTo>
                  <a:lnTo>
                    <a:pt x="1" y="1313"/>
                  </a:lnTo>
                  <a:lnTo>
                    <a:pt x="1" y="1541"/>
                  </a:lnTo>
                  <a:lnTo>
                    <a:pt x="11240" y="1541"/>
                  </a:lnTo>
                  <a:lnTo>
                    <a:pt x="11240" y="714"/>
                  </a:lnTo>
                  <a:cubicBezTo>
                    <a:pt x="11411" y="714"/>
                    <a:pt x="11468" y="529"/>
                    <a:pt x="11468" y="358"/>
                  </a:cubicBezTo>
                  <a:cubicBezTo>
                    <a:pt x="11468" y="172"/>
                    <a:pt x="11354" y="1"/>
                    <a:pt x="1111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15"/>
            <p:cNvSpPr/>
            <p:nvPr/>
          </p:nvSpPr>
          <p:spPr>
            <a:xfrm rot="-5400000">
              <a:off x="1622294" y="3989082"/>
              <a:ext cx="540413" cy="103655"/>
            </a:xfrm>
            <a:custGeom>
              <a:avLst/>
              <a:gdLst/>
              <a:ahLst/>
              <a:cxnLst/>
              <a:rect l="l" t="t" r="r" b="b"/>
              <a:pathLst>
                <a:path w="12424" h="2383" extrusionOk="0">
                  <a:moveTo>
                    <a:pt x="12067" y="1"/>
                  </a:moveTo>
                  <a:cubicBezTo>
                    <a:pt x="11896" y="1"/>
                    <a:pt x="11711" y="172"/>
                    <a:pt x="11711" y="358"/>
                  </a:cubicBezTo>
                  <a:cubicBezTo>
                    <a:pt x="11711" y="529"/>
                    <a:pt x="11825" y="714"/>
                    <a:pt x="11953" y="714"/>
                  </a:cubicBezTo>
                  <a:lnTo>
                    <a:pt x="11953" y="2140"/>
                  </a:lnTo>
                  <a:lnTo>
                    <a:pt x="1" y="2140"/>
                  </a:lnTo>
                  <a:lnTo>
                    <a:pt x="1" y="2383"/>
                  </a:lnTo>
                  <a:lnTo>
                    <a:pt x="12181" y="2383"/>
                  </a:lnTo>
                  <a:lnTo>
                    <a:pt x="12181" y="714"/>
                  </a:lnTo>
                  <a:cubicBezTo>
                    <a:pt x="12367" y="714"/>
                    <a:pt x="12424" y="529"/>
                    <a:pt x="12424" y="358"/>
                  </a:cubicBezTo>
                  <a:cubicBezTo>
                    <a:pt x="12424" y="172"/>
                    <a:pt x="12310" y="1"/>
                    <a:pt x="1206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15"/>
            <p:cNvSpPr/>
            <p:nvPr/>
          </p:nvSpPr>
          <p:spPr>
            <a:xfrm rot="-5400000">
              <a:off x="1618271" y="3949043"/>
              <a:ext cx="584476" cy="139670"/>
            </a:xfrm>
            <a:custGeom>
              <a:avLst/>
              <a:gdLst/>
              <a:ahLst/>
              <a:cxnLst/>
              <a:rect l="l" t="t" r="r" b="b"/>
              <a:pathLst>
                <a:path w="13437" h="3211" extrusionOk="0">
                  <a:moveTo>
                    <a:pt x="13080" y="1"/>
                  </a:moveTo>
                  <a:cubicBezTo>
                    <a:pt x="12837" y="1"/>
                    <a:pt x="12666" y="172"/>
                    <a:pt x="12666" y="358"/>
                  </a:cubicBezTo>
                  <a:cubicBezTo>
                    <a:pt x="12666" y="529"/>
                    <a:pt x="12780" y="714"/>
                    <a:pt x="12966" y="714"/>
                  </a:cubicBezTo>
                  <a:lnTo>
                    <a:pt x="12966" y="2968"/>
                  </a:lnTo>
                  <a:lnTo>
                    <a:pt x="1" y="2968"/>
                  </a:lnTo>
                  <a:lnTo>
                    <a:pt x="1" y="3210"/>
                  </a:lnTo>
                  <a:lnTo>
                    <a:pt x="13194" y="3210"/>
                  </a:lnTo>
                  <a:lnTo>
                    <a:pt x="13194" y="714"/>
                  </a:lnTo>
                  <a:cubicBezTo>
                    <a:pt x="13322" y="714"/>
                    <a:pt x="13436" y="529"/>
                    <a:pt x="13436" y="358"/>
                  </a:cubicBezTo>
                  <a:cubicBezTo>
                    <a:pt x="13436" y="172"/>
                    <a:pt x="13251" y="1"/>
                    <a:pt x="1308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15"/>
            <p:cNvSpPr/>
            <p:nvPr/>
          </p:nvSpPr>
          <p:spPr>
            <a:xfrm rot="-5400000">
              <a:off x="1336628" y="3980100"/>
              <a:ext cx="491391" cy="170641"/>
            </a:xfrm>
            <a:custGeom>
              <a:avLst/>
              <a:gdLst/>
              <a:ahLst/>
              <a:cxnLst/>
              <a:rect l="l" t="t" r="r" b="b"/>
              <a:pathLst>
                <a:path w="11297" h="3923" extrusionOk="0">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15"/>
            <p:cNvSpPr/>
            <p:nvPr/>
          </p:nvSpPr>
          <p:spPr>
            <a:xfrm rot="-5400000">
              <a:off x="1071705" y="3588601"/>
              <a:ext cx="1315930" cy="129101"/>
            </a:xfrm>
            <a:custGeom>
              <a:avLst/>
              <a:gdLst/>
              <a:ahLst/>
              <a:cxnLst/>
              <a:rect l="l" t="t" r="r" b="b"/>
              <a:pathLst>
                <a:path w="30253" h="2968" extrusionOk="0">
                  <a:moveTo>
                    <a:pt x="29839" y="1"/>
                  </a:moveTo>
                  <a:cubicBezTo>
                    <a:pt x="29725" y="1"/>
                    <a:pt x="29539" y="115"/>
                    <a:pt x="29482" y="229"/>
                  </a:cubicBezTo>
                  <a:lnTo>
                    <a:pt x="16760" y="229"/>
                  </a:lnTo>
                  <a:lnTo>
                    <a:pt x="14264" y="2725"/>
                  </a:lnTo>
                  <a:lnTo>
                    <a:pt x="1" y="2725"/>
                  </a:lnTo>
                  <a:lnTo>
                    <a:pt x="1" y="2967"/>
                  </a:lnTo>
                  <a:lnTo>
                    <a:pt x="14321" y="2967"/>
                  </a:lnTo>
                  <a:lnTo>
                    <a:pt x="16817" y="471"/>
                  </a:lnTo>
                  <a:lnTo>
                    <a:pt x="29482" y="471"/>
                  </a:lnTo>
                  <a:cubicBezTo>
                    <a:pt x="29539" y="642"/>
                    <a:pt x="29725" y="771"/>
                    <a:pt x="29839" y="771"/>
                  </a:cubicBezTo>
                  <a:cubicBezTo>
                    <a:pt x="30081" y="771"/>
                    <a:pt x="30252" y="585"/>
                    <a:pt x="30252" y="357"/>
                  </a:cubicBezTo>
                  <a:cubicBezTo>
                    <a:pt x="30252" y="172"/>
                    <a:pt x="30081" y="1"/>
                    <a:pt x="2983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15"/>
            <p:cNvSpPr/>
            <p:nvPr/>
          </p:nvSpPr>
          <p:spPr>
            <a:xfrm rot="-5400000">
              <a:off x="1008135" y="3602585"/>
              <a:ext cx="1253859" cy="163203"/>
            </a:xfrm>
            <a:custGeom>
              <a:avLst/>
              <a:gdLst/>
              <a:ahLst/>
              <a:cxnLst/>
              <a:rect l="l" t="t" r="r" b="b"/>
              <a:pathLst>
                <a:path w="28826" h="3752" extrusionOk="0">
                  <a:moveTo>
                    <a:pt x="28469" y="0"/>
                  </a:moveTo>
                  <a:cubicBezTo>
                    <a:pt x="28298" y="0"/>
                    <a:pt x="28170" y="129"/>
                    <a:pt x="28113" y="300"/>
                  </a:cubicBezTo>
                  <a:lnTo>
                    <a:pt x="16588" y="300"/>
                  </a:lnTo>
                  <a:lnTo>
                    <a:pt x="13322" y="3509"/>
                  </a:lnTo>
                  <a:lnTo>
                    <a:pt x="1" y="3509"/>
                  </a:lnTo>
                  <a:lnTo>
                    <a:pt x="1" y="3751"/>
                  </a:lnTo>
                  <a:lnTo>
                    <a:pt x="13436" y="3751"/>
                  </a:lnTo>
                  <a:lnTo>
                    <a:pt x="16703" y="542"/>
                  </a:lnTo>
                  <a:lnTo>
                    <a:pt x="28113" y="542"/>
                  </a:lnTo>
                  <a:cubicBezTo>
                    <a:pt x="28170" y="656"/>
                    <a:pt x="28298" y="785"/>
                    <a:pt x="28469" y="785"/>
                  </a:cubicBezTo>
                  <a:cubicBezTo>
                    <a:pt x="28655" y="785"/>
                    <a:pt x="28826" y="599"/>
                    <a:pt x="28826" y="428"/>
                  </a:cubicBezTo>
                  <a:cubicBezTo>
                    <a:pt x="28826" y="186"/>
                    <a:pt x="28655" y="0"/>
                    <a:pt x="2846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15"/>
            <p:cNvSpPr/>
            <p:nvPr/>
          </p:nvSpPr>
          <p:spPr>
            <a:xfrm rot="-5400000">
              <a:off x="911354" y="3681359"/>
              <a:ext cx="1109317" cy="150197"/>
            </a:xfrm>
            <a:custGeom>
              <a:avLst/>
              <a:gdLst/>
              <a:ahLst/>
              <a:cxnLst/>
              <a:rect l="l" t="t" r="r" b="b"/>
              <a:pathLst>
                <a:path w="25503" h="3453" extrusionOk="0">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15"/>
            <p:cNvSpPr/>
            <p:nvPr/>
          </p:nvSpPr>
          <p:spPr>
            <a:xfrm rot="-5400000">
              <a:off x="862332" y="3518809"/>
              <a:ext cx="1398445" cy="186169"/>
            </a:xfrm>
            <a:custGeom>
              <a:avLst/>
              <a:gdLst/>
              <a:ahLst/>
              <a:cxnLst/>
              <a:rect l="l" t="t" r="r" b="b"/>
              <a:pathLst>
                <a:path w="32150" h="4280" extrusionOk="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15"/>
            <p:cNvSpPr/>
            <p:nvPr/>
          </p:nvSpPr>
          <p:spPr>
            <a:xfrm rot="-5400000">
              <a:off x="868857" y="3571876"/>
              <a:ext cx="1302881" cy="175599"/>
            </a:xfrm>
            <a:custGeom>
              <a:avLst/>
              <a:gdLst/>
              <a:ahLst/>
              <a:cxnLst/>
              <a:rect l="l" t="t" r="r" b="b"/>
              <a:pathLst>
                <a:path w="29953" h="4037" extrusionOk="0">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1" name="Google Shape;411;p15"/>
          <p:cNvGrpSpPr/>
          <p:nvPr/>
        </p:nvGrpSpPr>
        <p:grpSpPr>
          <a:xfrm>
            <a:off x="7548076" y="3920250"/>
            <a:ext cx="882709" cy="3171055"/>
            <a:chOff x="8623429" y="2586962"/>
            <a:chExt cx="478381" cy="1718543"/>
          </a:xfrm>
        </p:grpSpPr>
        <p:sp>
          <p:nvSpPr>
            <p:cNvPr id="412" name="Google Shape;412;p15"/>
            <p:cNvSpPr/>
            <p:nvPr/>
          </p:nvSpPr>
          <p:spPr>
            <a:xfrm rot="-5400000">
              <a:off x="8267028" y="3481249"/>
              <a:ext cx="1527458" cy="121054"/>
            </a:xfrm>
            <a:custGeom>
              <a:avLst/>
              <a:gdLst/>
              <a:ahLst/>
              <a:cxnLst/>
              <a:rect l="l" t="t" r="r" b="b"/>
              <a:pathLst>
                <a:path w="35116" h="2783" extrusionOk="0">
                  <a:moveTo>
                    <a:pt x="18185" y="1"/>
                  </a:moveTo>
                  <a:lnTo>
                    <a:pt x="15917" y="2254"/>
                  </a:lnTo>
                  <a:lnTo>
                    <a:pt x="0" y="2254"/>
                  </a:lnTo>
                  <a:lnTo>
                    <a:pt x="0" y="2497"/>
                  </a:lnTo>
                  <a:lnTo>
                    <a:pt x="16046" y="2497"/>
                  </a:lnTo>
                  <a:lnTo>
                    <a:pt x="18299" y="229"/>
                  </a:lnTo>
                  <a:lnTo>
                    <a:pt x="22878" y="229"/>
                  </a:lnTo>
                  <a:lnTo>
                    <a:pt x="25131" y="2497"/>
                  </a:lnTo>
                  <a:lnTo>
                    <a:pt x="34402" y="2497"/>
                  </a:lnTo>
                  <a:cubicBezTo>
                    <a:pt x="34459" y="2668"/>
                    <a:pt x="34588" y="2782"/>
                    <a:pt x="34759" y="2782"/>
                  </a:cubicBezTo>
                  <a:cubicBezTo>
                    <a:pt x="35001" y="2782"/>
                    <a:pt x="35115" y="2611"/>
                    <a:pt x="35115" y="2368"/>
                  </a:cubicBezTo>
                  <a:cubicBezTo>
                    <a:pt x="35115" y="2197"/>
                    <a:pt x="35001" y="2012"/>
                    <a:pt x="34759" y="2012"/>
                  </a:cubicBezTo>
                  <a:cubicBezTo>
                    <a:pt x="34588" y="2012"/>
                    <a:pt x="34459" y="2140"/>
                    <a:pt x="34402" y="2254"/>
                  </a:cubicBezTo>
                  <a:lnTo>
                    <a:pt x="25245" y="2254"/>
                  </a:lnTo>
                  <a:lnTo>
                    <a:pt x="22935"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15"/>
            <p:cNvSpPr/>
            <p:nvPr/>
          </p:nvSpPr>
          <p:spPr>
            <a:xfrm rot="-5400000">
              <a:off x="8122184" y="3470418"/>
              <a:ext cx="1506971" cy="163203"/>
            </a:xfrm>
            <a:custGeom>
              <a:avLst/>
              <a:gdLst/>
              <a:ahLst/>
              <a:cxnLst/>
              <a:rect l="l" t="t" r="r" b="b"/>
              <a:pathLst>
                <a:path w="34645" h="3752" extrusionOk="0">
                  <a:moveTo>
                    <a:pt x="14135" y="0"/>
                  </a:moveTo>
                  <a:lnTo>
                    <a:pt x="14135" y="3509"/>
                  </a:lnTo>
                  <a:lnTo>
                    <a:pt x="0" y="3509"/>
                  </a:lnTo>
                  <a:lnTo>
                    <a:pt x="0" y="3751"/>
                  </a:lnTo>
                  <a:lnTo>
                    <a:pt x="14377" y="3751"/>
                  </a:lnTo>
                  <a:lnTo>
                    <a:pt x="14377" y="243"/>
                  </a:lnTo>
                  <a:lnTo>
                    <a:pt x="24832" y="243"/>
                  </a:lnTo>
                  <a:lnTo>
                    <a:pt x="27684" y="3095"/>
                  </a:lnTo>
                  <a:lnTo>
                    <a:pt x="33874" y="3095"/>
                  </a:lnTo>
                  <a:cubicBezTo>
                    <a:pt x="33931" y="3209"/>
                    <a:pt x="34103" y="3338"/>
                    <a:pt x="34231" y="3338"/>
                  </a:cubicBezTo>
                  <a:cubicBezTo>
                    <a:pt x="34459" y="3338"/>
                    <a:pt x="34645" y="3152"/>
                    <a:pt x="34645" y="2910"/>
                  </a:cubicBezTo>
                  <a:cubicBezTo>
                    <a:pt x="34645" y="2739"/>
                    <a:pt x="34459" y="2553"/>
                    <a:pt x="34231" y="2553"/>
                  </a:cubicBezTo>
                  <a:cubicBezTo>
                    <a:pt x="34046" y="2553"/>
                    <a:pt x="33931" y="2682"/>
                    <a:pt x="33874" y="2853"/>
                  </a:cubicBezTo>
                  <a:lnTo>
                    <a:pt x="27741" y="2853"/>
                  </a:lnTo>
                  <a:lnTo>
                    <a:pt x="2496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15"/>
            <p:cNvSpPr/>
            <p:nvPr/>
          </p:nvSpPr>
          <p:spPr>
            <a:xfrm rot="-5400000">
              <a:off x="8039648" y="3426986"/>
              <a:ext cx="1578959" cy="178079"/>
            </a:xfrm>
            <a:custGeom>
              <a:avLst/>
              <a:gdLst/>
              <a:ahLst/>
              <a:cxnLst/>
              <a:rect l="l" t="t" r="r" b="b"/>
              <a:pathLst>
                <a:path w="36300" h="4094" extrusionOk="0">
                  <a:moveTo>
                    <a:pt x="13193" y="0"/>
                  </a:moveTo>
                  <a:lnTo>
                    <a:pt x="13193" y="3866"/>
                  </a:lnTo>
                  <a:lnTo>
                    <a:pt x="0" y="3866"/>
                  </a:lnTo>
                  <a:lnTo>
                    <a:pt x="0" y="4094"/>
                  </a:lnTo>
                  <a:lnTo>
                    <a:pt x="13421" y="4094"/>
                  </a:lnTo>
                  <a:lnTo>
                    <a:pt x="13421" y="228"/>
                  </a:lnTo>
                  <a:lnTo>
                    <a:pt x="25488" y="228"/>
                  </a:lnTo>
                  <a:lnTo>
                    <a:pt x="28397" y="3152"/>
                  </a:lnTo>
                  <a:lnTo>
                    <a:pt x="35586" y="3152"/>
                  </a:lnTo>
                  <a:cubicBezTo>
                    <a:pt x="35657" y="3266"/>
                    <a:pt x="35771" y="3381"/>
                    <a:pt x="35942" y="3381"/>
                  </a:cubicBezTo>
                  <a:cubicBezTo>
                    <a:pt x="36185" y="3381"/>
                    <a:pt x="36299" y="3266"/>
                    <a:pt x="36299" y="3024"/>
                  </a:cubicBezTo>
                  <a:cubicBezTo>
                    <a:pt x="36299" y="2853"/>
                    <a:pt x="36185" y="2667"/>
                    <a:pt x="35942" y="2667"/>
                  </a:cubicBezTo>
                  <a:cubicBezTo>
                    <a:pt x="35771" y="2667"/>
                    <a:pt x="35657" y="2724"/>
                    <a:pt x="35586" y="2910"/>
                  </a:cubicBezTo>
                  <a:lnTo>
                    <a:pt x="28454" y="2910"/>
                  </a:lnTo>
                  <a:lnTo>
                    <a:pt x="25602"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15"/>
            <p:cNvSpPr/>
            <p:nvPr/>
          </p:nvSpPr>
          <p:spPr>
            <a:xfrm rot="-5400000">
              <a:off x="8073163" y="3501432"/>
              <a:ext cx="1413930" cy="194216"/>
            </a:xfrm>
            <a:custGeom>
              <a:avLst/>
              <a:gdLst/>
              <a:ahLst/>
              <a:cxnLst/>
              <a:rect l="l" t="t" r="r" b="b"/>
              <a:pathLst>
                <a:path w="32506" h="4465" extrusionOk="0">
                  <a:moveTo>
                    <a:pt x="12238" y="0"/>
                  </a:moveTo>
                  <a:lnTo>
                    <a:pt x="12238" y="4222"/>
                  </a:lnTo>
                  <a:lnTo>
                    <a:pt x="0" y="4222"/>
                  </a:lnTo>
                  <a:lnTo>
                    <a:pt x="0" y="4464"/>
                  </a:lnTo>
                  <a:lnTo>
                    <a:pt x="12480" y="4464"/>
                  </a:lnTo>
                  <a:lnTo>
                    <a:pt x="12480" y="243"/>
                  </a:lnTo>
                  <a:lnTo>
                    <a:pt x="26258" y="243"/>
                  </a:lnTo>
                  <a:lnTo>
                    <a:pt x="29353" y="3323"/>
                  </a:lnTo>
                  <a:lnTo>
                    <a:pt x="31792" y="3323"/>
                  </a:lnTo>
                  <a:cubicBezTo>
                    <a:pt x="31849" y="3452"/>
                    <a:pt x="31963" y="3566"/>
                    <a:pt x="32149" y="3566"/>
                  </a:cubicBezTo>
                  <a:cubicBezTo>
                    <a:pt x="32377" y="3566"/>
                    <a:pt x="32505" y="3395"/>
                    <a:pt x="32505" y="3209"/>
                  </a:cubicBezTo>
                  <a:cubicBezTo>
                    <a:pt x="32505" y="2967"/>
                    <a:pt x="32377" y="2796"/>
                    <a:pt x="32149" y="2796"/>
                  </a:cubicBezTo>
                  <a:cubicBezTo>
                    <a:pt x="31963" y="2796"/>
                    <a:pt x="31849" y="2910"/>
                    <a:pt x="31792" y="3095"/>
                  </a:cubicBezTo>
                  <a:lnTo>
                    <a:pt x="29467" y="3095"/>
                  </a:lnTo>
                  <a:lnTo>
                    <a:pt x="2638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15"/>
            <p:cNvSpPr/>
            <p:nvPr/>
          </p:nvSpPr>
          <p:spPr>
            <a:xfrm rot="-5400000">
              <a:off x="8472362" y="4017291"/>
              <a:ext cx="439281" cy="137148"/>
            </a:xfrm>
            <a:custGeom>
              <a:avLst/>
              <a:gdLst/>
              <a:ahLst/>
              <a:cxnLst/>
              <a:rect l="l" t="t" r="r" b="b"/>
              <a:pathLst>
                <a:path w="10099" h="3153" extrusionOk="0">
                  <a:moveTo>
                    <a:pt x="9742" y="1"/>
                  </a:moveTo>
                  <a:cubicBezTo>
                    <a:pt x="9499" y="1"/>
                    <a:pt x="9328" y="186"/>
                    <a:pt x="9328" y="357"/>
                  </a:cubicBezTo>
                  <a:cubicBezTo>
                    <a:pt x="9328" y="543"/>
                    <a:pt x="9442" y="714"/>
                    <a:pt x="9628" y="714"/>
                  </a:cubicBezTo>
                  <a:lnTo>
                    <a:pt x="9628" y="2910"/>
                  </a:lnTo>
                  <a:lnTo>
                    <a:pt x="0" y="2910"/>
                  </a:lnTo>
                  <a:lnTo>
                    <a:pt x="0" y="3153"/>
                  </a:lnTo>
                  <a:lnTo>
                    <a:pt x="9856" y="3153"/>
                  </a:lnTo>
                  <a:lnTo>
                    <a:pt x="9856" y="714"/>
                  </a:lnTo>
                  <a:cubicBezTo>
                    <a:pt x="9984" y="714"/>
                    <a:pt x="10098" y="543"/>
                    <a:pt x="10098" y="357"/>
                  </a:cubicBezTo>
                  <a:cubicBezTo>
                    <a:pt x="10098" y="186"/>
                    <a:pt x="9913" y="1"/>
                    <a:pt x="974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15"/>
            <p:cNvSpPr/>
            <p:nvPr/>
          </p:nvSpPr>
          <p:spPr>
            <a:xfrm rot="-5400000">
              <a:off x="8472688" y="3978513"/>
              <a:ext cx="477733" cy="176252"/>
            </a:xfrm>
            <a:custGeom>
              <a:avLst/>
              <a:gdLst/>
              <a:ahLst/>
              <a:cxnLst/>
              <a:rect l="l" t="t" r="r" b="b"/>
              <a:pathLst>
                <a:path w="10983" h="4052" extrusionOk="0">
                  <a:moveTo>
                    <a:pt x="10569" y="1"/>
                  </a:moveTo>
                  <a:cubicBezTo>
                    <a:pt x="10398" y="1"/>
                    <a:pt x="10212" y="186"/>
                    <a:pt x="10212" y="357"/>
                  </a:cubicBezTo>
                  <a:cubicBezTo>
                    <a:pt x="10212" y="543"/>
                    <a:pt x="10341" y="714"/>
                    <a:pt x="10455" y="714"/>
                  </a:cubicBezTo>
                  <a:lnTo>
                    <a:pt x="10455" y="3809"/>
                  </a:lnTo>
                  <a:lnTo>
                    <a:pt x="0" y="3809"/>
                  </a:lnTo>
                  <a:lnTo>
                    <a:pt x="0" y="4052"/>
                  </a:lnTo>
                  <a:lnTo>
                    <a:pt x="10697" y="4052"/>
                  </a:lnTo>
                  <a:lnTo>
                    <a:pt x="10697" y="714"/>
                  </a:lnTo>
                  <a:cubicBezTo>
                    <a:pt x="10868" y="714"/>
                    <a:pt x="10983" y="543"/>
                    <a:pt x="10983" y="357"/>
                  </a:cubicBezTo>
                  <a:cubicBezTo>
                    <a:pt x="10983" y="186"/>
                    <a:pt x="10811" y="1"/>
                    <a:pt x="1056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15"/>
            <p:cNvSpPr/>
            <p:nvPr/>
          </p:nvSpPr>
          <p:spPr>
            <a:xfrm rot="-5400000">
              <a:off x="8182970" y="3430727"/>
              <a:ext cx="1620499" cy="129057"/>
            </a:xfrm>
            <a:custGeom>
              <a:avLst/>
              <a:gdLst/>
              <a:ahLst/>
              <a:cxnLst/>
              <a:rect l="l" t="t" r="r" b="b"/>
              <a:pathLst>
                <a:path w="37255" h="2967" extrusionOk="0">
                  <a:moveTo>
                    <a:pt x="17700" y="0"/>
                  </a:moveTo>
                  <a:lnTo>
                    <a:pt x="15261" y="2382"/>
                  </a:lnTo>
                  <a:lnTo>
                    <a:pt x="0" y="2382"/>
                  </a:lnTo>
                  <a:lnTo>
                    <a:pt x="0" y="2610"/>
                  </a:lnTo>
                  <a:lnTo>
                    <a:pt x="15390" y="2610"/>
                  </a:lnTo>
                  <a:lnTo>
                    <a:pt x="17829" y="243"/>
                  </a:lnTo>
                  <a:lnTo>
                    <a:pt x="23462" y="243"/>
                  </a:lnTo>
                  <a:lnTo>
                    <a:pt x="26030" y="2739"/>
                  </a:lnTo>
                  <a:lnTo>
                    <a:pt x="36484" y="2739"/>
                  </a:lnTo>
                  <a:cubicBezTo>
                    <a:pt x="36542" y="2910"/>
                    <a:pt x="36727" y="2967"/>
                    <a:pt x="36841" y="2967"/>
                  </a:cubicBezTo>
                  <a:cubicBezTo>
                    <a:pt x="37084" y="2967"/>
                    <a:pt x="37255" y="2853"/>
                    <a:pt x="37255" y="2610"/>
                  </a:cubicBezTo>
                  <a:cubicBezTo>
                    <a:pt x="37255" y="2382"/>
                    <a:pt x="37084" y="2254"/>
                    <a:pt x="36841" y="2254"/>
                  </a:cubicBezTo>
                  <a:cubicBezTo>
                    <a:pt x="36727" y="2254"/>
                    <a:pt x="36542" y="2311"/>
                    <a:pt x="36484" y="2496"/>
                  </a:cubicBezTo>
                  <a:lnTo>
                    <a:pt x="26087" y="2496"/>
                  </a:lnTo>
                  <a:lnTo>
                    <a:pt x="23591"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15"/>
            <p:cNvSpPr/>
            <p:nvPr/>
          </p:nvSpPr>
          <p:spPr>
            <a:xfrm rot="-5400000">
              <a:off x="8089908" y="3371157"/>
              <a:ext cx="1718543" cy="150153"/>
            </a:xfrm>
            <a:custGeom>
              <a:avLst/>
              <a:gdLst/>
              <a:ahLst/>
              <a:cxnLst/>
              <a:rect l="l" t="t" r="r" b="b"/>
              <a:pathLst>
                <a:path w="39509" h="3452" extrusionOk="0">
                  <a:moveTo>
                    <a:pt x="17344" y="0"/>
                  </a:moveTo>
                  <a:lnTo>
                    <a:pt x="14620" y="2681"/>
                  </a:lnTo>
                  <a:lnTo>
                    <a:pt x="0" y="2681"/>
                  </a:lnTo>
                  <a:lnTo>
                    <a:pt x="0" y="2924"/>
                  </a:lnTo>
                  <a:lnTo>
                    <a:pt x="14734" y="2924"/>
                  </a:lnTo>
                  <a:lnTo>
                    <a:pt x="17401" y="243"/>
                  </a:lnTo>
                  <a:lnTo>
                    <a:pt x="24062" y="243"/>
                  </a:lnTo>
                  <a:lnTo>
                    <a:pt x="27028" y="3152"/>
                  </a:lnTo>
                  <a:lnTo>
                    <a:pt x="38738" y="3152"/>
                  </a:lnTo>
                  <a:cubicBezTo>
                    <a:pt x="38795" y="3338"/>
                    <a:pt x="38980" y="3452"/>
                    <a:pt x="39095" y="3452"/>
                  </a:cubicBezTo>
                  <a:cubicBezTo>
                    <a:pt x="39337" y="3452"/>
                    <a:pt x="39508" y="3281"/>
                    <a:pt x="39508" y="3038"/>
                  </a:cubicBezTo>
                  <a:cubicBezTo>
                    <a:pt x="39508" y="2853"/>
                    <a:pt x="39337" y="2681"/>
                    <a:pt x="39095" y="2681"/>
                  </a:cubicBezTo>
                  <a:cubicBezTo>
                    <a:pt x="38980" y="2681"/>
                    <a:pt x="38795" y="2796"/>
                    <a:pt x="38738" y="2924"/>
                  </a:cubicBezTo>
                  <a:lnTo>
                    <a:pt x="27157" y="2924"/>
                  </a:lnTo>
                  <a:lnTo>
                    <a:pt x="2417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15"/>
            <p:cNvSpPr/>
            <p:nvPr/>
          </p:nvSpPr>
          <p:spPr>
            <a:xfrm rot="-5400000">
              <a:off x="8069444" y="3539297"/>
              <a:ext cx="1330763" cy="201654"/>
            </a:xfrm>
            <a:custGeom>
              <a:avLst/>
              <a:gdLst/>
              <a:ahLst/>
              <a:cxnLst/>
              <a:rect l="l" t="t" r="r" b="b"/>
              <a:pathLst>
                <a:path w="30594" h="4636" extrusionOk="0">
                  <a:moveTo>
                    <a:pt x="11282" y="0"/>
                  </a:moveTo>
                  <a:lnTo>
                    <a:pt x="11282" y="4393"/>
                  </a:lnTo>
                  <a:lnTo>
                    <a:pt x="0" y="4393"/>
                  </a:lnTo>
                  <a:lnTo>
                    <a:pt x="0" y="4636"/>
                  </a:lnTo>
                  <a:lnTo>
                    <a:pt x="11524" y="4636"/>
                  </a:lnTo>
                  <a:lnTo>
                    <a:pt x="11524" y="243"/>
                  </a:lnTo>
                  <a:lnTo>
                    <a:pt x="26914" y="243"/>
                  </a:lnTo>
                  <a:lnTo>
                    <a:pt x="29881" y="3152"/>
                  </a:lnTo>
                  <a:cubicBezTo>
                    <a:pt x="29824" y="3209"/>
                    <a:pt x="29824" y="3267"/>
                    <a:pt x="29824" y="3324"/>
                  </a:cubicBezTo>
                  <a:cubicBezTo>
                    <a:pt x="29824" y="3566"/>
                    <a:pt x="30009" y="3737"/>
                    <a:pt x="30180" y="3737"/>
                  </a:cubicBezTo>
                  <a:cubicBezTo>
                    <a:pt x="30423" y="3737"/>
                    <a:pt x="30594" y="3566"/>
                    <a:pt x="30594" y="3324"/>
                  </a:cubicBezTo>
                  <a:cubicBezTo>
                    <a:pt x="30594" y="3152"/>
                    <a:pt x="30423" y="2967"/>
                    <a:pt x="30180" y="2967"/>
                  </a:cubicBezTo>
                  <a:cubicBezTo>
                    <a:pt x="30123" y="2967"/>
                    <a:pt x="30123" y="2967"/>
                    <a:pt x="30066" y="3024"/>
                  </a:cubicBezTo>
                  <a:lnTo>
                    <a:pt x="2702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15"/>
            <p:cNvSpPr/>
            <p:nvPr/>
          </p:nvSpPr>
          <p:spPr>
            <a:xfrm rot="-5400000">
              <a:off x="8940152" y="3389472"/>
              <a:ext cx="230232" cy="93085"/>
            </a:xfrm>
            <a:custGeom>
              <a:avLst/>
              <a:gdLst/>
              <a:ahLst/>
              <a:cxnLst/>
              <a:rect l="l" t="t" r="r" b="b"/>
              <a:pathLst>
                <a:path w="5293" h="2140" extrusionOk="0">
                  <a:moveTo>
                    <a:pt x="4879" y="0"/>
                  </a:moveTo>
                  <a:cubicBezTo>
                    <a:pt x="4765" y="0"/>
                    <a:pt x="4579" y="114"/>
                    <a:pt x="4522" y="243"/>
                  </a:cubicBezTo>
                  <a:lnTo>
                    <a:pt x="1912" y="243"/>
                  </a:lnTo>
                  <a:lnTo>
                    <a:pt x="1" y="2140"/>
                  </a:lnTo>
                  <a:lnTo>
                    <a:pt x="357" y="2140"/>
                  </a:lnTo>
                  <a:lnTo>
                    <a:pt x="2026" y="471"/>
                  </a:lnTo>
                  <a:lnTo>
                    <a:pt x="4522" y="471"/>
                  </a:lnTo>
                  <a:cubicBezTo>
                    <a:pt x="4579" y="656"/>
                    <a:pt x="4765" y="770"/>
                    <a:pt x="4879" y="770"/>
                  </a:cubicBezTo>
                  <a:cubicBezTo>
                    <a:pt x="5121" y="770"/>
                    <a:pt x="5292" y="599"/>
                    <a:pt x="5292" y="357"/>
                  </a:cubicBezTo>
                  <a:cubicBezTo>
                    <a:pt x="5292" y="186"/>
                    <a:pt x="5121" y="0"/>
                    <a:pt x="487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15"/>
            <p:cNvSpPr/>
            <p:nvPr/>
          </p:nvSpPr>
          <p:spPr>
            <a:xfrm rot="-5400000">
              <a:off x="8976450" y="3345735"/>
              <a:ext cx="196696" cy="54024"/>
            </a:xfrm>
            <a:custGeom>
              <a:avLst/>
              <a:gdLst/>
              <a:ahLst/>
              <a:cxnLst/>
              <a:rect l="l" t="t" r="r" b="b"/>
              <a:pathLst>
                <a:path w="4522" h="1242" extrusionOk="0">
                  <a:moveTo>
                    <a:pt x="4165" y="1"/>
                  </a:moveTo>
                  <a:cubicBezTo>
                    <a:pt x="3994" y="1"/>
                    <a:pt x="3866" y="115"/>
                    <a:pt x="3809" y="229"/>
                  </a:cubicBezTo>
                  <a:lnTo>
                    <a:pt x="1013" y="229"/>
                  </a:lnTo>
                  <a:lnTo>
                    <a:pt x="1" y="1242"/>
                  </a:lnTo>
                  <a:lnTo>
                    <a:pt x="357" y="1242"/>
                  </a:lnTo>
                  <a:lnTo>
                    <a:pt x="1142" y="471"/>
                  </a:lnTo>
                  <a:lnTo>
                    <a:pt x="3809" y="471"/>
                  </a:lnTo>
                  <a:cubicBezTo>
                    <a:pt x="3866" y="642"/>
                    <a:pt x="3994" y="771"/>
                    <a:pt x="4165" y="771"/>
                  </a:cubicBezTo>
                  <a:cubicBezTo>
                    <a:pt x="4351" y="771"/>
                    <a:pt x="4522" y="585"/>
                    <a:pt x="4522" y="357"/>
                  </a:cubicBezTo>
                  <a:cubicBezTo>
                    <a:pt x="4522" y="172"/>
                    <a:pt x="4351" y="1"/>
                    <a:pt x="4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3" name="Google Shape;423;p15"/>
          <p:cNvGrpSpPr/>
          <p:nvPr/>
        </p:nvGrpSpPr>
        <p:grpSpPr>
          <a:xfrm>
            <a:off x="1885691" y="4025467"/>
            <a:ext cx="771581" cy="2505661"/>
            <a:chOff x="6278982" y="2751992"/>
            <a:chExt cx="478381" cy="1553513"/>
          </a:xfrm>
        </p:grpSpPr>
        <p:sp>
          <p:nvSpPr>
            <p:cNvPr id="424" name="Google Shape;424;p15"/>
            <p:cNvSpPr/>
            <p:nvPr/>
          </p:nvSpPr>
          <p:spPr>
            <a:xfrm rot="-5400000">
              <a:off x="6192439" y="3740581"/>
              <a:ext cx="1059686" cy="70161"/>
            </a:xfrm>
            <a:custGeom>
              <a:avLst/>
              <a:gdLst/>
              <a:ahLst/>
              <a:cxnLst/>
              <a:rect l="l" t="t" r="r" b="b"/>
              <a:pathLst>
                <a:path w="24362" h="1613" extrusionOk="0">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15"/>
            <p:cNvSpPr/>
            <p:nvPr/>
          </p:nvSpPr>
          <p:spPr>
            <a:xfrm rot="-5400000">
              <a:off x="6010359" y="3607522"/>
              <a:ext cx="1325804" cy="70161"/>
            </a:xfrm>
            <a:custGeom>
              <a:avLst/>
              <a:gdLst/>
              <a:ahLst/>
              <a:cxnLst/>
              <a:rect l="l" t="t" r="r" b="b"/>
              <a:pathLst>
                <a:path w="30480" h="1613" extrusionOk="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15"/>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15"/>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15"/>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15"/>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15"/>
            <p:cNvSpPr/>
            <p:nvPr/>
          </p:nvSpPr>
          <p:spPr>
            <a:xfrm rot="-5400000">
              <a:off x="5790418" y="3674835"/>
              <a:ext cx="1119234" cy="142106"/>
            </a:xfrm>
            <a:custGeom>
              <a:avLst/>
              <a:gdLst/>
              <a:ahLst/>
              <a:cxnLst/>
              <a:rect l="l" t="t" r="r" b="b"/>
              <a:pathLst>
                <a:path w="25731" h="3267" extrusionOk="0">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15"/>
            <p:cNvSpPr/>
            <p:nvPr/>
          </p:nvSpPr>
          <p:spPr>
            <a:xfrm rot="-5400000">
              <a:off x="6430370" y="3978513"/>
              <a:ext cx="620405" cy="33580"/>
            </a:xfrm>
            <a:custGeom>
              <a:avLst/>
              <a:gdLst/>
              <a:ahLst/>
              <a:cxnLst/>
              <a:rect l="l" t="t" r="r" b="b"/>
              <a:pathLst>
                <a:path w="14263" h="772" extrusionOk="0">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15"/>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3" name="Google Shape;433;p15"/>
          <p:cNvGrpSpPr/>
          <p:nvPr/>
        </p:nvGrpSpPr>
        <p:grpSpPr>
          <a:xfrm>
            <a:off x="2771212" y="4251934"/>
            <a:ext cx="708512" cy="2313501"/>
            <a:chOff x="6961407" y="2871131"/>
            <a:chExt cx="439278" cy="1434374"/>
          </a:xfrm>
        </p:grpSpPr>
        <p:sp>
          <p:nvSpPr>
            <p:cNvPr id="434" name="Google Shape;434;p15"/>
            <p:cNvSpPr/>
            <p:nvPr/>
          </p:nvSpPr>
          <p:spPr>
            <a:xfrm rot="-5400000">
              <a:off x="6647504" y="3552324"/>
              <a:ext cx="1374825" cy="131536"/>
            </a:xfrm>
            <a:custGeom>
              <a:avLst/>
              <a:gdLst/>
              <a:ahLst/>
              <a:cxnLst/>
              <a:rect l="l" t="t" r="r" b="b"/>
              <a:pathLst>
                <a:path w="31607" h="3024" extrusionOk="0">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15"/>
            <p:cNvSpPr/>
            <p:nvPr/>
          </p:nvSpPr>
          <p:spPr>
            <a:xfrm rot="-5400000">
              <a:off x="6677278" y="3618071"/>
              <a:ext cx="1230283" cy="144586"/>
            </a:xfrm>
            <a:custGeom>
              <a:avLst/>
              <a:gdLst/>
              <a:ahLst/>
              <a:cxnLst/>
              <a:rect l="l" t="t" r="r" b="b"/>
              <a:pathLst>
                <a:path w="28284" h="3324" extrusionOk="0">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15"/>
            <p:cNvSpPr/>
            <p:nvPr/>
          </p:nvSpPr>
          <p:spPr>
            <a:xfrm rot="-5400000">
              <a:off x="6529931" y="3512306"/>
              <a:ext cx="1434374" cy="152024"/>
            </a:xfrm>
            <a:custGeom>
              <a:avLst/>
              <a:gdLst/>
              <a:ahLst/>
              <a:cxnLst/>
              <a:rect l="l" t="t" r="r" b="b"/>
              <a:pathLst>
                <a:path w="32976" h="3495" extrusionOk="0">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15"/>
            <p:cNvSpPr/>
            <p:nvPr/>
          </p:nvSpPr>
          <p:spPr>
            <a:xfrm rot="-5400000">
              <a:off x="6645331" y="3671116"/>
              <a:ext cx="1098138" cy="170641"/>
            </a:xfrm>
            <a:custGeom>
              <a:avLst/>
              <a:gdLst/>
              <a:ahLst/>
              <a:cxnLst/>
              <a:rect l="l" t="t" r="r" b="b"/>
              <a:pathLst>
                <a:path w="25246" h="3923" extrusionOk="0">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15"/>
            <p:cNvSpPr/>
            <p:nvPr/>
          </p:nvSpPr>
          <p:spPr>
            <a:xfrm rot="-5400000">
              <a:off x="6506661" y="3582076"/>
              <a:ext cx="1284264" cy="162594"/>
            </a:xfrm>
            <a:custGeom>
              <a:avLst/>
              <a:gdLst/>
              <a:ahLst/>
              <a:cxnLst/>
              <a:rect l="l" t="t" r="r" b="b"/>
              <a:pathLst>
                <a:path w="29525" h="3738" extrusionOk="0">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15"/>
            <p:cNvSpPr/>
            <p:nvPr/>
          </p:nvSpPr>
          <p:spPr>
            <a:xfrm rot="-5400000">
              <a:off x="6617711" y="3742147"/>
              <a:ext cx="953596" cy="173120"/>
            </a:xfrm>
            <a:custGeom>
              <a:avLst/>
              <a:gdLst/>
              <a:ahLst/>
              <a:cxnLst/>
              <a:rect l="l" t="t" r="r" b="b"/>
              <a:pathLst>
                <a:path w="21923" h="3980" extrusionOk="0">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15"/>
            <p:cNvSpPr/>
            <p:nvPr/>
          </p:nvSpPr>
          <p:spPr>
            <a:xfrm rot="-5400000">
              <a:off x="6516884" y="3690342"/>
              <a:ext cx="1059686" cy="170641"/>
            </a:xfrm>
            <a:custGeom>
              <a:avLst/>
              <a:gdLst/>
              <a:ahLst/>
              <a:cxnLst/>
              <a:rect l="l" t="t" r="r" b="b"/>
              <a:pathLst>
                <a:path w="24362" h="3923" extrusionOk="0">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1" name="Google Shape;441;p15"/>
          <p:cNvGrpSpPr/>
          <p:nvPr/>
        </p:nvGrpSpPr>
        <p:grpSpPr>
          <a:xfrm>
            <a:off x="6864701" y="3920254"/>
            <a:ext cx="633516" cy="2217456"/>
            <a:chOff x="7780935" y="2930680"/>
            <a:chExt cx="392780" cy="1374825"/>
          </a:xfrm>
        </p:grpSpPr>
        <p:sp>
          <p:nvSpPr>
            <p:cNvPr id="442" name="Google Shape;442;p15"/>
            <p:cNvSpPr/>
            <p:nvPr/>
          </p:nvSpPr>
          <p:spPr>
            <a:xfrm rot="-5400000">
              <a:off x="7866274" y="3998065"/>
              <a:ext cx="449808" cy="165073"/>
            </a:xfrm>
            <a:custGeom>
              <a:avLst/>
              <a:gdLst/>
              <a:ahLst/>
              <a:cxnLst/>
              <a:rect l="l" t="t" r="r" b="b"/>
              <a:pathLst>
                <a:path w="10341" h="3795" extrusionOk="0">
                  <a:moveTo>
                    <a:pt x="0" y="0"/>
                  </a:moveTo>
                  <a:lnTo>
                    <a:pt x="0" y="229"/>
                  </a:lnTo>
                  <a:lnTo>
                    <a:pt x="9856" y="229"/>
                  </a:lnTo>
                  <a:lnTo>
                    <a:pt x="9856" y="3081"/>
                  </a:lnTo>
                  <a:cubicBezTo>
                    <a:pt x="9685" y="3081"/>
                    <a:pt x="9556" y="3267"/>
                    <a:pt x="9556" y="3438"/>
                  </a:cubicBezTo>
                  <a:cubicBezTo>
                    <a:pt x="9556" y="3623"/>
                    <a:pt x="9742" y="3794"/>
                    <a:pt x="9984" y="3794"/>
                  </a:cubicBezTo>
                  <a:cubicBezTo>
                    <a:pt x="10155" y="3794"/>
                    <a:pt x="10341" y="3623"/>
                    <a:pt x="10341" y="3438"/>
                  </a:cubicBezTo>
                  <a:cubicBezTo>
                    <a:pt x="10341" y="3267"/>
                    <a:pt x="10212" y="3081"/>
                    <a:pt x="10098" y="3081"/>
                  </a:cubicBezTo>
                  <a:lnTo>
                    <a:pt x="1009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15"/>
            <p:cNvSpPr/>
            <p:nvPr/>
          </p:nvSpPr>
          <p:spPr>
            <a:xfrm rot="-5400000">
              <a:off x="7822212" y="3954002"/>
              <a:ext cx="498829" cy="204177"/>
            </a:xfrm>
            <a:custGeom>
              <a:avLst/>
              <a:gdLst/>
              <a:ahLst/>
              <a:cxnLst/>
              <a:rect l="l" t="t" r="r" b="b"/>
              <a:pathLst>
                <a:path w="11468" h="4694" extrusionOk="0">
                  <a:moveTo>
                    <a:pt x="0" y="1"/>
                  </a:moveTo>
                  <a:lnTo>
                    <a:pt x="0" y="243"/>
                  </a:lnTo>
                  <a:lnTo>
                    <a:pt x="10925" y="243"/>
                  </a:lnTo>
                  <a:lnTo>
                    <a:pt x="10925" y="3980"/>
                  </a:lnTo>
                  <a:cubicBezTo>
                    <a:pt x="10811" y="3980"/>
                    <a:pt x="10697" y="4166"/>
                    <a:pt x="10697" y="4337"/>
                  </a:cubicBezTo>
                  <a:cubicBezTo>
                    <a:pt x="10697" y="4522"/>
                    <a:pt x="10868" y="4693"/>
                    <a:pt x="11054" y="4693"/>
                  </a:cubicBezTo>
                  <a:cubicBezTo>
                    <a:pt x="11282" y="4693"/>
                    <a:pt x="11467" y="4522"/>
                    <a:pt x="11467" y="4337"/>
                  </a:cubicBezTo>
                  <a:cubicBezTo>
                    <a:pt x="11467" y="4166"/>
                    <a:pt x="11339" y="3980"/>
                    <a:pt x="11168" y="3980"/>
                  </a:cubicBezTo>
                  <a:lnTo>
                    <a:pt x="1116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15"/>
            <p:cNvSpPr/>
            <p:nvPr/>
          </p:nvSpPr>
          <p:spPr>
            <a:xfrm rot="-5400000">
              <a:off x="7418033" y="3559740"/>
              <a:ext cx="1266256" cy="225274"/>
            </a:xfrm>
            <a:custGeom>
              <a:avLst/>
              <a:gdLst/>
              <a:ahLst/>
              <a:cxnLst/>
              <a:rect l="l" t="t" r="r" b="b"/>
              <a:pathLst>
                <a:path w="29111" h="5179" extrusionOk="0">
                  <a:moveTo>
                    <a:pt x="0" y="1"/>
                  </a:moveTo>
                  <a:lnTo>
                    <a:pt x="0" y="243"/>
                  </a:lnTo>
                  <a:lnTo>
                    <a:pt x="11995" y="243"/>
                  </a:lnTo>
                  <a:lnTo>
                    <a:pt x="11995" y="5178"/>
                  </a:lnTo>
                  <a:lnTo>
                    <a:pt x="16631" y="5178"/>
                  </a:lnTo>
                  <a:lnTo>
                    <a:pt x="20909" y="828"/>
                  </a:lnTo>
                  <a:lnTo>
                    <a:pt x="28340" y="828"/>
                  </a:lnTo>
                  <a:cubicBezTo>
                    <a:pt x="28397" y="1013"/>
                    <a:pt x="28526" y="1127"/>
                    <a:pt x="28697" y="1127"/>
                  </a:cubicBezTo>
                  <a:cubicBezTo>
                    <a:pt x="28939" y="1127"/>
                    <a:pt x="29111" y="956"/>
                    <a:pt x="29111" y="714"/>
                  </a:cubicBezTo>
                  <a:cubicBezTo>
                    <a:pt x="29111" y="543"/>
                    <a:pt x="28939" y="357"/>
                    <a:pt x="28697" y="357"/>
                  </a:cubicBezTo>
                  <a:cubicBezTo>
                    <a:pt x="28583" y="357"/>
                    <a:pt x="28397" y="471"/>
                    <a:pt x="28340" y="600"/>
                  </a:cubicBezTo>
                  <a:lnTo>
                    <a:pt x="20852" y="600"/>
                  </a:lnTo>
                  <a:lnTo>
                    <a:pt x="16516" y="4936"/>
                  </a:lnTo>
                  <a:lnTo>
                    <a:pt x="12238" y="4936"/>
                  </a:lnTo>
                  <a:lnTo>
                    <a:pt x="1223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15"/>
            <p:cNvSpPr/>
            <p:nvPr/>
          </p:nvSpPr>
          <p:spPr>
            <a:xfrm rot="-5400000">
              <a:off x="7317206" y="3505455"/>
              <a:ext cx="1374825" cy="225274"/>
            </a:xfrm>
            <a:custGeom>
              <a:avLst/>
              <a:gdLst/>
              <a:ahLst/>
              <a:cxnLst/>
              <a:rect l="l" t="t" r="r" b="b"/>
              <a:pathLst>
                <a:path w="31607" h="5179" extrusionOk="0">
                  <a:moveTo>
                    <a:pt x="0" y="1"/>
                  </a:moveTo>
                  <a:lnTo>
                    <a:pt x="0" y="243"/>
                  </a:lnTo>
                  <a:lnTo>
                    <a:pt x="13065" y="243"/>
                  </a:lnTo>
                  <a:lnTo>
                    <a:pt x="13065" y="5178"/>
                  </a:lnTo>
                  <a:lnTo>
                    <a:pt x="15917" y="5178"/>
                  </a:lnTo>
                  <a:lnTo>
                    <a:pt x="20382" y="714"/>
                  </a:lnTo>
                  <a:lnTo>
                    <a:pt x="30836" y="714"/>
                  </a:lnTo>
                  <a:cubicBezTo>
                    <a:pt x="30893" y="900"/>
                    <a:pt x="31022" y="1014"/>
                    <a:pt x="31193" y="1014"/>
                  </a:cubicBezTo>
                  <a:cubicBezTo>
                    <a:pt x="31435" y="1014"/>
                    <a:pt x="31607" y="828"/>
                    <a:pt x="31607" y="600"/>
                  </a:cubicBezTo>
                  <a:cubicBezTo>
                    <a:pt x="31607" y="415"/>
                    <a:pt x="31435" y="243"/>
                    <a:pt x="31193" y="243"/>
                  </a:cubicBezTo>
                  <a:cubicBezTo>
                    <a:pt x="31079" y="243"/>
                    <a:pt x="30893" y="358"/>
                    <a:pt x="30836" y="472"/>
                  </a:cubicBezTo>
                  <a:lnTo>
                    <a:pt x="20253" y="472"/>
                  </a:lnTo>
                  <a:lnTo>
                    <a:pt x="15803" y="4936"/>
                  </a:lnTo>
                  <a:lnTo>
                    <a:pt x="13307" y="4936"/>
                  </a:lnTo>
                  <a:lnTo>
                    <a:pt x="133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15"/>
            <p:cNvSpPr/>
            <p:nvPr/>
          </p:nvSpPr>
          <p:spPr>
            <a:xfrm rot="-5400000">
              <a:off x="7374298" y="3624573"/>
              <a:ext cx="1144680" cy="217183"/>
            </a:xfrm>
            <a:custGeom>
              <a:avLst/>
              <a:gdLst/>
              <a:ahLst/>
              <a:cxnLst/>
              <a:rect l="l" t="t" r="r" b="b"/>
              <a:pathLst>
                <a:path w="26316" h="4993" extrusionOk="0">
                  <a:moveTo>
                    <a:pt x="25901" y="0"/>
                  </a:moveTo>
                  <a:cubicBezTo>
                    <a:pt x="25730" y="0"/>
                    <a:pt x="25602" y="114"/>
                    <a:pt x="25545" y="228"/>
                  </a:cubicBezTo>
                  <a:lnTo>
                    <a:pt x="20253" y="228"/>
                  </a:lnTo>
                  <a:lnTo>
                    <a:pt x="15689" y="4750"/>
                  </a:lnTo>
                  <a:lnTo>
                    <a:pt x="14491" y="4750"/>
                  </a:lnTo>
                  <a:lnTo>
                    <a:pt x="14491" y="171"/>
                  </a:lnTo>
                  <a:lnTo>
                    <a:pt x="0" y="171"/>
                  </a:lnTo>
                  <a:lnTo>
                    <a:pt x="0" y="414"/>
                  </a:lnTo>
                  <a:lnTo>
                    <a:pt x="14263" y="414"/>
                  </a:lnTo>
                  <a:lnTo>
                    <a:pt x="14263" y="4992"/>
                  </a:lnTo>
                  <a:lnTo>
                    <a:pt x="15803" y="4992"/>
                  </a:lnTo>
                  <a:lnTo>
                    <a:pt x="20325" y="471"/>
                  </a:lnTo>
                  <a:lnTo>
                    <a:pt x="25545" y="471"/>
                  </a:lnTo>
                  <a:cubicBezTo>
                    <a:pt x="25602" y="642"/>
                    <a:pt x="25787" y="713"/>
                    <a:pt x="25901" y="713"/>
                  </a:cubicBezTo>
                  <a:cubicBezTo>
                    <a:pt x="26144" y="713"/>
                    <a:pt x="26315" y="585"/>
                    <a:pt x="26315" y="357"/>
                  </a:cubicBezTo>
                  <a:cubicBezTo>
                    <a:pt x="26315" y="171"/>
                    <a:pt x="26144" y="0"/>
                    <a:pt x="2590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15"/>
            <p:cNvSpPr/>
            <p:nvPr/>
          </p:nvSpPr>
          <p:spPr>
            <a:xfrm rot="-5400000">
              <a:off x="7256398" y="3576791"/>
              <a:ext cx="1253250" cy="204177"/>
            </a:xfrm>
            <a:custGeom>
              <a:avLst/>
              <a:gdLst/>
              <a:ahLst/>
              <a:cxnLst/>
              <a:rect l="l" t="t" r="r" b="b"/>
              <a:pathLst>
                <a:path w="28812" h="4694" extrusionOk="0">
                  <a:moveTo>
                    <a:pt x="28397" y="1"/>
                  </a:moveTo>
                  <a:cubicBezTo>
                    <a:pt x="28283" y="1"/>
                    <a:pt x="28098" y="115"/>
                    <a:pt x="28041" y="243"/>
                  </a:cubicBezTo>
                  <a:lnTo>
                    <a:pt x="19540" y="243"/>
                  </a:lnTo>
                  <a:lnTo>
                    <a:pt x="15618" y="4166"/>
                  </a:lnTo>
                  <a:lnTo>
                    <a:pt x="15618" y="172"/>
                  </a:lnTo>
                  <a:lnTo>
                    <a:pt x="0" y="172"/>
                  </a:lnTo>
                  <a:lnTo>
                    <a:pt x="0" y="415"/>
                  </a:lnTo>
                  <a:lnTo>
                    <a:pt x="15390" y="415"/>
                  </a:lnTo>
                  <a:lnTo>
                    <a:pt x="15390" y="4693"/>
                  </a:lnTo>
                  <a:lnTo>
                    <a:pt x="19669" y="472"/>
                  </a:lnTo>
                  <a:lnTo>
                    <a:pt x="28041" y="472"/>
                  </a:lnTo>
                  <a:cubicBezTo>
                    <a:pt x="28098" y="657"/>
                    <a:pt x="28226" y="771"/>
                    <a:pt x="28397" y="771"/>
                  </a:cubicBezTo>
                  <a:cubicBezTo>
                    <a:pt x="28640" y="771"/>
                    <a:pt x="28811" y="600"/>
                    <a:pt x="28811" y="357"/>
                  </a:cubicBezTo>
                  <a:cubicBezTo>
                    <a:pt x="28811" y="172"/>
                    <a:pt x="28640" y="1"/>
                    <a:pt x="2839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8" name="Google Shape;448;p15"/>
          <p:cNvGrpSpPr/>
          <p:nvPr/>
        </p:nvGrpSpPr>
        <p:grpSpPr>
          <a:xfrm>
            <a:off x="6328335" y="3920219"/>
            <a:ext cx="438811" cy="2217514"/>
            <a:chOff x="1015564" y="2912672"/>
            <a:chExt cx="276730" cy="1398445"/>
          </a:xfrm>
        </p:grpSpPr>
        <p:sp>
          <p:nvSpPr>
            <p:cNvPr id="449" name="Google Shape;449;p15"/>
            <p:cNvSpPr/>
            <p:nvPr/>
          </p:nvSpPr>
          <p:spPr>
            <a:xfrm rot="-5400000">
              <a:off x="996011" y="4014833"/>
              <a:ext cx="455419" cy="137148"/>
            </a:xfrm>
            <a:custGeom>
              <a:avLst/>
              <a:gdLst/>
              <a:ahLst/>
              <a:cxnLst/>
              <a:rect l="l" t="t" r="r" b="b"/>
              <a:pathLst>
                <a:path w="10470" h="3153" extrusionOk="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15"/>
            <p:cNvSpPr/>
            <p:nvPr/>
          </p:nvSpPr>
          <p:spPr>
            <a:xfrm rot="-5400000">
              <a:off x="961278" y="3980100"/>
              <a:ext cx="491391" cy="170641"/>
            </a:xfrm>
            <a:custGeom>
              <a:avLst/>
              <a:gdLst/>
              <a:ahLst/>
              <a:cxnLst/>
              <a:rect l="l" t="t" r="r" b="b"/>
              <a:pathLst>
                <a:path w="11297" h="3923" extrusionOk="0">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15"/>
            <p:cNvSpPr/>
            <p:nvPr/>
          </p:nvSpPr>
          <p:spPr>
            <a:xfrm rot="-5400000">
              <a:off x="536004" y="3681359"/>
              <a:ext cx="1109317" cy="150197"/>
            </a:xfrm>
            <a:custGeom>
              <a:avLst/>
              <a:gdLst/>
              <a:ahLst/>
              <a:cxnLst/>
              <a:rect l="l" t="t" r="r" b="b"/>
              <a:pathLst>
                <a:path w="25503" h="3453" extrusionOk="0">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15"/>
            <p:cNvSpPr/>
            <p:nvPr/>
          </p:nvSpPr>
          <p:spPr>
            <a:xfrm rot="-5400000">
              <a:off x="486982" y="3518809"/>
              <a:ext cx="1398445" cy="186169"/>
            </a:xfrm>
            <a:custGeom>
              <a:avLst/>
              <a:gdLst/>
              <a:ahLst/>
              <a:cxnLst/>
              <a:rect l="l" t="t" r="r" b="b"/>
              <a:pathLst>
                <a:path w="32150" h="4280" extrusionOk="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15"/>
            <p:cNvSpPr/>
            <p:nvPr/>
          </p:nvSpPr>
          <p:spPr>
            <a:xfrm rot="-5400000">
              <a:off x="493507" y="3571876"/>
              <a:ext cx="1302881" cy="175599"/>
            </a:xfrm>
            <a:custGeom>
              <a:avLst/>
              <a:gdLst/>
              <a:ahLst/>
              <a:cxnLst/>
              <a:rect l="l" t="t" r="r" b="b"/>
              <a:pathLst>
                <a:path w="29953" h="4037" extrusionOk="0">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4">
  <p:cSld name="ONE_COLUMN_TEXT_2">
    <p:spTree>
      <p:nvGrpSpPr>
        <p:cNvPr id="1" name="Shape 526"/>
        <p:cNvGrpSpPr/>
        <p:nvPr/>
      </p:nvGrpSpPr>
      <p:grpSpPr>
        <a:xfrm>
          <a:off x="0" y="0"/>
          <a:ext cx="0" cy="0"/>
          <a:chOff x="0" y="0"/>
          <a:chExt cx="0" cy="0"/>
        </a:xfrm>
      </p:grpSpPr>
      <p:sp>
        <p:nvSpPr>
          <p:cNvPr id="527" name="Google Shape;527;p22"/>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8" name="Google Shape;528;p22"/>
          <p:cNvGrpSpPr/>
          <p:nvPr/>
        </p:nvGrpSpPr>
        <p:grpSpPr>
          <a:xfrm>
            <a:off x="6288929" y="3163786"/>
            <a:ext cx="1202441" cy="2581088"/>
            <a:chOff x="5452016" y="2824589"/>
            <a:chExt cx="689908" cy="1480916"/>
          </a:xfrm>
        </p:grpSpPr>
        <p:sp>
          <p:nvSpPr>
            <p:cNvPr id="529" name="Google Shape;529;p22"/>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22"/>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22"/>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22"/>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22"/>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22"/>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22"/>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22"/>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22"/>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22"/>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22"/>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22"/>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22"/>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2" name="Google Shape;542;p22"/>
          <p:cNvGrpSpPr/>
          <p:nvPr/>
        </p:nvGrpSpPr>
        <p:grpSpPr>
          <a:xfrm>
            <a:off x="7058925" y="1134427"/>
            <a:ext cx="3167541" cy="1717086"/>
            <a:chOff x="6561538" y="1197527"/>
            <a:chExt cx="3167541" cy="1717086"/>
          </a:xfrm>
        </p:grpSpPr>
        <p:grpSp>
          <p:nvGrpSpPr>
            <p:cNvPr id="543" name="Google Shape;543;p22"/>
            <p:cNvGrpSpPr/>
            <p:nvPr/>
          </p:nvGrpSpPr>
          <p:grpSpPr>
            <a:xfrm rot="-5400000">
              <a:off x="7662615" y="964074"/>
              <a:ext cx="849462" cy="3051616"/>
              <a:chOff x="8623429" y="2586962"/>
              <a:chExt cx="478381" cy="1718543"/>
            </a:xfrm>
          </p:grpSpPr>
          <p:sp>
            <p:nvSpPr>
              <p:cNvPr id="544" name="Google Shape;544;p22"/>
              <p:cNvSpPr/>
              <p:nvPr/>
            </p:nvSpPr>
            <p:spPr>
              <a:xfrm rot="-5400000">
                <a:off x="8267028" y="3481249"/>
                <a:ext cx="1527458" cy="121054"/>
              </a:xfrm>
              <a:custGeom>
                <a:avLst/>
                <a:gdLst/>
                <a:ahLst/>
                <a:cxnLst/>
                <a:rect l="l" t="t" r="r" b="b"/>
                <a:pathLst>
                  <a:path w="35116" h="2783" extrusionOk="0">
                    <a:moveTo>
                      <a:pt x="18185" y="1"/>
                    </a:moveTo>
                    <a:lnTo>
                      <a:pt x="15917" y="2254"/>
                    </a:lnTo>
                    <a:lnTo>
                      <a:pt x="0" y="2254"/>
                    </a:lnTo>
                    <a:lnTo>
                      <a:pt x="0" y="2497"/>
                    </a:lnTo>
                    <a:lnTo>
                      <a:pt x="16046" y="2497"/>
                    </a:lnTo>
                    <a:lnTo>
                      <a:pt x="18299" y="229"/>
                    </a:lnTo>
                    <a:lnTo>
                      <a:pt x="22878" y="229"/>
                    </a:lnTo>
                    <a:lnTo>
                      <a:pt x="25131" y="2497"/>
                    </a:lnTo>
                    <a:lnTo>
                      <a:pt x="34402" y="2497"/>
                    </a:lnTo>
                    <a:cubicBezTo>
                      <a:pt x="34459" y="2668"/>
                      <a:pt x="34588" y="2782"/>
                      <a:pt x="34759" y="2782"/>
                    </a:cubicBezTo>
                    <a:cubicBezTo>
                      <a:pt x="35001" y="2782"/>
                      <a:pt x="35115" y="2611"/>
                      <a:pt x="35115" y="2368"/>
                    </a:cubicBezTo>
                    <a:cubicBezTo>
                      <a:pt x="35115" y="2197"/>
                      <a:pt x="35001" y="2012"/>
                      <a:pt x="34759" y="2012"/>
                    </a:cubicBezTo>
                    <a:cubicBezTo>
                      <a:pt x="34588" y="2012"/>
                      <a:pt x="34459" y="2140"/>
                      <a:pt x="34402" y="2254"/>
                    </a:cubicBezTo>
                    <a:lnTo>
                      <a:pt x="25245" y="2254"/>
                    </a:lnTo>
                    <a:lnTo>
                      <a:pt x="22935"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22"/>
              <p:cNvSpPr/>
              <p:nvPr/>
            </p:nvSpPr>
            <p:spPr>
              <a:xfrm rot="-5400000">
                <a:off x="8122184" y="3470418"/>
                <a:ext cx="1506971" cy="163203"/>
              </a:xfrm>
              <a:custGeom>
                <a:avLst/>
                <a:gdLst/>
                <a:ahLst/>
                <a:cxnLst/>
                <a:rect l="l" t="t" r="r" b="b"/>
                <a:pathLst>
                  <a:path w="34645" h="3752" extrusionOk="0">
                    <a:moveTo>
                      <a:pt x="14135" y="0"/>
                    </a:moveTo>
                    <a:lnTo>
                      <a:pt x="14135" y="3509"/>
                    </a:lnTo>
                    <a:lnTo>
                      <a:pt x="0" y="3509"/>
                    </a:lnTo>
                    <a:lnTo>
                      <a:pt x="0" y="3751"/>
                    </a:lnTo>
                    <a:lnTo>
                      <a:pt x="14377" y="3751"/>
                    </a:lnTo>
                    <a:lnTo>
                      <a:pt x="14377" y="243"/>
                    </a:lnTo>
                    <a:lnTo>
                      <a:pt x="24832" y="243"/>
                    </a:lnTo>
                    <a:lnTo>
                      <a:pt x="27684" y="3095"/>
                    </a:lnTo>
                    <a:lnTo>
                      <a:pt x="33874" y="3095"/>
                    </a:lnTo>
                    <a:cubicBezTo>
                      <a:pt x="33931" y="3209"/>
                      <a:pt x="34103" y="3338"/>
                      <a:pt x="34231" y="3338"/>
                    </a:cubicBezTo>
                    <a:cubicBezTo>
                      <a:pt x="34459" y="3338"/>
                      <a:pt x="34645" y="3152"/>
                      <a:pt x="34645" y="2910"/>
                    </a:cubicBezTo>
                    <a:cubicBezTo>
                      <a:pt x="34645" y="2739"/>
                      <a:pt x="34459" y="2553"/>
                      <a:pt x="34231" y="2553"/>
                    </a:cubicBezTo>
                    <a:cubicBezTo>
                      <a:pt x="34046" y="2553"/>
                      <a:pt x="33931" y="2682"/>
                      <a:pt x="33874" y="2853"/>
                    </a:cubicBezTo>
                    <a:lnTo>
                      <a:pt x="27741" y="2853"/>
                    </a:lnTo>
                    <a:lnTo>
                      <a:pt x="2496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22"/>
              <p:cNvSpPr/>
              <p:nvPr/>
            </p:nvSpPr>
            <p:spPr>
              <a:xfrm rot="-5400000">
                <a:off x="8039648" y="3426986"/>
                <a:ext cx="1578959" cy="178079"/>
              </a:xfrm>
              <a:custGeom>
                <a:avLst/>
                <a:gdLst/>
                <a:ahLst/>
                <a:cxnLst/>
                <a:rect l="l" t="t" r="r" b="b"/>
                <a:pathLst>
                  <a:path w="36300" h="4094" extrusionOk="0">
                    <a:moveTo>
                      <a:pt x="13193" y="0"/>
                    </a:moveTo>
                    <a:lnTo>
                      <a:pt x="13193" y="3866"/>
                    </a:lnTo>
                    <a:lnTo>
                      <a:pt x="0" y="3866"/>
                    </a:lnTo>
                    <a:lnTo>
                      <a:pt x="0" y="4094"/>
                    </a:lnTo>
                    <a:lnTo>
                      <a:pt x="13421" y="4094"/>
                    </a:lnTo>
                    <a:lnTo>
                      <a:pt x="13421" y="228"/>
                    </a:lnTo>
                    <a:lnTo>
                      <a:pt x="25488" y="228"/>
                    </a:lnTo>
                    <a:lnTo>
                      <a:pt x="28397" y="3152"/>
                    </a:lnTo>
                    <a:lnTo>
                      <a:pt x="35586" y="3152"/>
                    </a:lnTo>
                    <a:cubicBezTo>
                      <a:pt x="35657" y="3266"/>
                      <a:pt x="35771" y="3381"/>
                      <a:pt x="35942" y="3381"/>
                    </a:cubicBezTo>
                    <a:cubicBezTo>
                      <a:pt x="36185" y="3381"/>
                      <a:pt x="36299" y="3266"/>
                      <a:pt x="36299" y="3024"/>
                    </a:cubicBezTo>
                    <a:cubicBezTo>
                      <a:pt x="36299" y="2853"/>
                      <a:pt x="36185" y="2667"/>
                      <a:pt x="35942" y="2667"/>
                    </a:cubicBezTo>
                    <a:cubicBezTo>
                      <a:pt x="35771" y="2667"/>
                      <a:pt x="35657" y="2724"/>
                      <a:pt x="35586" y="2910"/>
                    </a:cubicBezTo>
                    <a:lnTo>
                      <a:pt x="28454" y="2910"/>
                    </a:lnTo>
                    <a:lnTo>
                      <a:pt x="25602"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22"/>
              <p:cNvSpPr/>
              <p:nvPr/>
            </p:nvSpPr>
            <p:spPr>
              <a:xfrm rot="-5400000">
                <a:off x="8073163" y="3501432"/>
                <a:ext cx="1413930" cy="194216"/>
              </a:xfrm>
              <a:custGeom>
                <a:avLst/>
                <a:gdLst/>
                <a:ahLst/>
                <a:cxnLst/>
                <a:rect l="l" t="t" r="r" b="b"/>
                <a:pathLst>
                  <a:path w="32506" h="4465" extrusionOk="0">
                    <a:moveTo>
                      <a:pt x="12238" y="0"/>
                    </a:moveTo>
                    <a:lnTo>
                      <a:pt x="12238" y="4222"/>
                    </a:lnTo>
                    <a:lnTo>
                      <a:pt x="0" y="4222"/>
                    </a:lnTo>
                    <a:lnTo>
                      <a:pt x="0" y="4464"/>
                    </a:lnTo>
                    <a:lnTo>
                      <a:pt x="12480" y="4464"/>
                    </a:lnTo>
                    <a:lnTo>
                      <a:pt x="12480" y="243"/>
                    </a:lnTo>
                    <a:lnTo>
                      <a:pt x="26258" y="243"/>
                    </a:lnTo>
                    <a:lnTo>
                      <a:pt x="29353" y="3323"/>
                    </a:lnTo>
                    <a:lnTo>
                      <a:pt x="31792" y="3323"/>
                    </a:lnTo>
                    <a:cubicBezTo>
                      <a:pt x="31849" y="3452"/>
                      <a:pt x="31963" y="3566"/>
                      <a:pt x="32149" y="3566"/>
                    </a:cubicBezTo>
                    <a:cubicBezTo>
                      <a:pt x="32377" y="3566"/>
                      <a:pt x="32505" y="3395"/>
                      <a:pt x="32505" y="3209"/>
                    </a:cubicBezTo>
                    <a:cubicBezTo>
                      <a:pt x="32505" y="2967"/>
                      <a:pt x="32377" y="2796"/>
                      <a:pt x="32149" y="2796"/>
                    </a:cubicBezTo>
                    <a:cubicBezTo>
                      <a:pt x="31963" y="2796"/>
                      <a:pt x="31849" y="2910"/>
                      <a:pt x="31792" y="3095"/>
                    </a:cubicBezTo>
                    <a:lnTo>
                      <a:pt x="29467" y="3095"/>
                    </a:lnTo>
                    <a:lnTo>
                      <a:pt x="2638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22"/>
              <p:cNvSpPr/>
              <p:nvPr/>
            </p:nvSpPr>
            <p:spPr>
              <a:xfrm rot="-5400000">
                <a:off x="8472362" y="4017291"/>
                <a:ext cx="439281" cy="137148"/>
              </a:xfrm>
              <a:custGeom>
                <a:avLst/>
                <a:gdLst/>
                <a:ahLst/>
                <a:cxnLst/>
                <a:rect l="l" t="t" r="r" b="b"/>
                <a:pathLst>
                  <a:path w="10099" h="3153" extrusionOk="0">
                    <a:moveTo>
                      <a:pt x="9742" y="1"/>
                    </a:moveTo>
                    <a:cubicBezTo>
                      <a:pt x="9499" y="1"/>
                      <a:pt x="9328" y="186"/>
                      <a:pt x="9328" y="357"/>
                    </a:cubicBezTo>
                    <a:cubicBezTo>
                      <a:pt x="9328" y="543"/>
                      <a:pt x="9442" y="714"/>
                      <a:pt x="9628" y="714"/>
                    </a:cubicBezTo>
                    <a:lnTo>
                      <a:pt x="9628" y="2910"/>
                    </a:lnTo>
                    <a:lnTo>
                      <a:pt x="0" y="2910"/>
                    </a:lnTo>
                    <a:lnTo>
                      <a:pt x="0" y="3153"/>
                    </a:lnTo>
                    <a:lnTo>
                      <a:pt x="9856" y="3153"/>
                    </a:lnTo>
                    <a:lnTo>
                      <a:pt x="9856" y="714"/>
                    </a:lnTo>
                    <a:cubicBezTo>
                      <a:pt x="9984" y="714"/>
                      <a:pt x="10098" y="543"/>
                      <a:pt x="10098" y="357"/>
                    </a:cubicBezTo>
                    <a:cubicBezTo>
                      <a:pt x="10098" y="186"/>
                      <a:pt x="9913" y="1"/>
                      <a:pt x="974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22"/>
              <p:cNvSpPr/>
              <p:nvPr/>
            </p:nvSpPr>
            <p:spPr>
              <a:xfrm rot="-5400000">
                <a:off x="8472688" y="3978513"/>
                <a:ext cx="477733" cy="176252"/>
              </a:xfrm>
              <a:custGeom>
                <a:avLst/>
                <a:gdLst/>
                <a:ahLst/>
                <a:cxnLst/>
                <a:rect l="l" t="t" r="r" b="b"/>
                <a:pathLst>
                  <a:path w="10983" h="4052" extrusionOk="0">
                    <a:moveTo>
                      <a:pt x="10569" y="1"/>
                    </a:moveTo>
                    <a:cubicBezTo>
                      <a:pt x="10398" y="1"/>
                      <a:pt x="10212" y="186"/>
                      <a:pt x="10212" y="357"/>
                    </a:cubicBezTo>
                    <a:cubicBezTo>
                      <a:pt x="10212" y="543"/>
                      <a:pt x="10341" y="714"/>
                      <a:pt x="10455" y="714"/>
                    </a:cubicBezTo>
                    <a:lnTo>
                      <a:pt x="10455" y="3809"/>
                    </a:lnTo>
                    <a:lnTo>
                      <a:pt x="0" y="3809"/>
                    </a:lnTo>
                    <a:lnTo>
                      <a:pt x="0" y="4052"/>
                    </a:lnTo>
                    <a:lnTo>
                      <a:pt x="10697" y="4052"/>
                    </a:lnTo>
                    <a:lnTo>
                      <a:pt x="10697" y="714"/>
                    </a:lnTo>
                    <a:cubicBezTo>
                      <a:pt x="10868" y="714"/>
                      <a:pt x="10983" y="543"/>
                      <a:pt x="10983" y="357"/>
                    </a:cubicBezTo>
                    <a:cubicBezTo>
                      <a:pt x="10983" y="186"/>
                      <a:pt x="10811" y="1"/>
                      <a:pt x="1056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22"/>
              <p:cNvSpPr/>
              <p:nvPr/>
            </p:nvSpPr>
            <p:spPr>
              <a:xfrm rot="-5400000">
                <a:off x="8182970" y="3430727"/>
                <a:ext cx="1620499" cy="129057"/>
              </a:xfrm>
              <a:custGeom>
                <a:avLst/>
                <a:gdLst/>
                <a:ahLst/>
                <a:cxnLst/>
                <a:rect l="l" t="t" r="r" b="b"/>
                <a:pathLst>
                  <a:path w="37255" h="2967" extrusionOk="0">
                    <a:moveTo>
                      <a:pt x="17700" y="0"/>
                    </a:moveTo>
                    <a:lnTo>
                      <a:pt x="15261" y="2382"/>
                    </a:lnTo>
                    <a:lnTo>
                      <a:pt x="0" y="2382"/>
                    </a:lnTo>
                    <a:lnTo>
                      <a:pt x="0" y="2610"/>
                    </a:lnTo>
                    <a:lnTo>
                      <a:pt x="15390" y="2610"/>
                    </a:lnTo>
                    <a:lnTo>
                      <a:pt x="17829" y="243"/>
                    </a:lnTo>
                    <a:lnTo>
                      <a:pt x="23462" y="243"/>
                    </a:lnTo>
                    <a:lnTo>
                      <a:pt x="26030" y="2739"/>
                    </a:lnTo>
                    <a:lnTo>
                      <a:pt x="36484" y="2739"/>
                    </a:lnTo>
                    <a:cubicBezTo>
                      <a:pt x="36542" y="2910"/>
                      <a:pt x="36727" y="2967"/>
                      <a:pt x="36841" y="2967"/>
                    </a:cubicBezTo>
                    <a:cubicBezTo>
                      <a:pt x="37084" y="2967"/>
                      <a:pt x="37255" y="2853"/>
                      <a:pt x="37255" y="2610"/>
                    </a:cubicBezTo>
                    <a:cubicBezTo>
                      <a:pt x="37255" y="2382"/>
                      <a:pt x="37084" y="2254"/>
                      <a:pt x="36841" y="2254"/>
                    </a:cubicBezTo>
                    <a:cubicBezTo>
                      <a:pt x="36727" y="2254"/>
                      <a:pt x="36542" y="2311"/>
                      <a:pt x="36484" y="2496"/>
                    </a:cubicBezTo>
                    <a:lnTo>
                      <a:pt x="26087" y="2496"/>
                    </a:lnTo>
                    <a:lnTo>
                      <a:pt x="23591"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22"/>
              <p:cNvSpPr/>
              <p:nvPr/>
            </p:nvSpPr>
            <p:spPr>
              <a:xfrm rot="-5400000">
                <a:off x="8089908" y="3371157"/>
                <a:ext cx="1718543" cy="150153"/>
              </a:xfrm>
              <a:custGeom>
                <a:avLst/>
                <a:gdLst/>
                <a:ahLst/>
                <a:cxnLst/>
                <a:rect l="l" t="t" r="r" b="b"/>
                <a:pathLst>
                  <a:path w="39509" h="3452" extrusionOk="0">
                    <a:moveTo>
                      <a:pt x="17344" y="0"/>
                    </a:moveTo>
                    <a:lnTo>
                      <a:pt x="14620" y="2681"/>
                    </a:lnTo>
                    <a:lnTo>
                      <a:pt x="0" y="2681"/>
                    </a:lnTo>
                    <a:lnTo>
                      <a:pt x="0" y="2924"/>
                    </a:lnTo>
                    <a:lnTo>
                      <a:pt x="14734" y="2924"/>
                    </a:lnTo>
                    <a:lnTo>
                      <a:pt x="17401" y="243"/>
                    </a:lnTo>
                    <a:lnTo>
                      <a:pt x="24062" y="243"/>
                    </a:lnTo>
                    <a:lnTo>
                      <a:pt x="27028" y="3152"/>
                    </a:lnTo>
                    <a:lnTo>
                      <a:pt x="38738" y="3152"/>
                    </a:lnTo>
                    <a:cubicBezTo>
                      <a:pt x="38795" y="3338"/>
                      <a:pt x="38980" y="3452"/>
                      <a:pt x="39095" y="3452"/>
                    </a:cubicBezTo>
                    <a:cubicBezTo>
                      <a:pt x="39337" y="3452"/>
                      <a:pt x="39508" y="3281"/>
                      <a:pt x="39508" y="3038"/>
                    </a:cubicBezTo>
                    <a:cubicBezTo>
                      <a:pt x="39508" y="2853"/>
                      <a:pt x="39337" y="2681"/>
                      <a:pt x="39095" y="2681"/>
                    </a:cubicBezTo>
                    <a:cubicBezTo>
                      <a:pt x="38980" y="2681"/>
                      <a:pt x="38795" y="2796"/>
                      <a:pt x="38738" y="2924"/>
                    </a:cubicBezTo>
                    <a:lnTo>
                      <a:pt x="27157" y="2924"/>
                    </a:lnTo>
                    <a:lnTo>
                      <a:pt x="2417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22"/>
              <p:cNvSpPr/>
              <p:nvPr/>
            </p:nvSpPr>
            <p:spPr>
              <a:xfrm rot="-5400000">
                <a:off x="8069444" y="3539297"/>
                <a:ext cx="1330763" cy="201654"/>
              </a:xfrm>
              <a:custGeom>
                <a:avLst/>
                <a:gdLst/>
                <a:ahLst/>
                <a:cxnLst/>
                <a:rect l="l" t="t" r="r" b="b"/>
                <a:pathLst>
                  <a:path w="30594" h="4636" extrusionOk="0">
                    <a:moveTo>
                      <a:pt x="11282" y="0"/>
                    </a:moveTo>
                    <a:lnTo>
                      <a:pt x="11282" y="4393"/>
                    </a:lnTo>
                    <a:lnTo>
                      <a:pt x="0" y="4393"/>
                    </a:lnTo>
                    <a:lnTo>
                      <a:pt x="0" y="4636"/>
                    </a:lnTo>
                    <a:lnTo>
                      <a:pt x="11524" y="4636"/>
                    </a:lnTo>
                    <a:lnTo>
                      <a:pt x="11524" y="243"/>
                    </a:lnTo>
                    <a:lnTo>
                      <a:pt x="26914" y="243"/>
                    </a:lnTo>
                    <a:lnTo>
                      <a:pt x="29881" y="3152"/>
                    </a:lnTo>
                    <a:cubicBezTo>
                      <a:pt x="29824" y="3209"/>
                      <a:pt x="29824" y="3267"/>
                      <a:pt x="29824" y="3324"/>
                    </a:cubicBezTo>
                    <a:cubicBezTo>
                      <a:pt x="29824" y="3566"/>
                      <a:pt x="30009" y="3737"/>
                      <a:pt x="30180" y="3737"/>
                    </a:cubicBezTo>
                    <a:cubicBezTo>
                      <a:pt x="30423" y="3737"/>
                      <a:pt x="30594" y="3566"/>
                      <a:pt x="30594" y="3324"/>
                    </a:cubicBezTo>
                    <a:cubicBezTo>
                      <a:pt x="30594" y="3152"/>
                      <a:pt x="30423" y="2967"/>
                      <a:pt x="30180" y="2967"/>
                    </a:cubicBezTo>
                    <a:cubicBezTo>
                      <a:pt x="30123" y="2967"/>
                      <a:pt x="30123" y="2967"/>
                      <a:pt x="30066" y="3024"/>
                    </a:cubicBezTo>
                    <a:lnTo>
                      <a:pt x="2702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22"/>
              <p:cNvSpPr/>
              <p:nvPr/>
            </p:nvSpPr>
            <p:spPr>
              <a:xfrm rot="-5400000">
                <a:off x="8940152" y="3389472"/>
                <a:ext cx="230232" cy="93085"/>
              </a:xfrm>
              <a:custGeom>
                <a:avLst/>
                <a:gdLst/>
                <a:ahLst/>
                <a:cxnLst/>
                <a:rect l="l" t="t" r="r" b="b"/>
                <a:pathLst>
                  <a:path w="5293" h="2140" extrusionOk="0">
                    <a:moveTo>
                      <a:pt x="4879" y="0"/>
                    </a:moveTo>
                    <a:cubicBezTo>
                      <a:pt x="4765" y="0"/>
                      <a:pt x="4579" y="114"/>
                      <a:pt x="4522" y="243"/>
                    </a:cubicBezTo>
                    <a:lnTo>
                      <a:pt x="1912" y="243"/>
                    </a:lnTo>
                    <a:lnTo>
                      <a:pt x="1" y="2140"/>
                    </a:lnTo>
                    <a:lnTo>
                      <a:pt x="357" y="2140"/>
                    </a:lnTo>
                    <a:lnTo>
                      <a:pt x="2026" y="471"/>
                    </a:lnTo>
                    <a:lnTo>
                      <a:pt x="4522" y="471"/>
                    </a:lnTo>
                    <a:cubicBezTo>
                      <a:pt x="4579" y="656"/>
                      <a:pt x="4765" y="770"/>
                      <a:pt x="4879" y="770"/>
                    </a:cubicBezTo>
                    <a:cubicBezTo>
                      <a:pt x="5121" y="770"/>
                      <a:pt x="5292" y="599"/>
                      <a:pt x="5292" y="357"/>
                    </a:cubicBezTo>
                    <a:cubicBezTo>
                      <a:pt x="5292" y="186"/>
                      <a:pt x="5121" y="0"/>
                      <a:pt x="487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22"/>
              <p:cNvSpPr/>
              <p:nvPr/>
            </p:nvSpPr>
            <p:spPr>
              <a:xfrm rot="-5400000">
                <a:off x="8976450" y="3345735"/>
                <a:ext cx="196696" cy="54024"/>
              </a:xfrm>
              <a:custGeom>
                <a:avLst/>
                <a:gdLst/>
                <a:ahLst/>
                <a:cxnLst/>
                <a:rect l="l" t="t" r="r" b="b"/>
                <a:pathLst>
                  <a:path w="4522" h="1242" extrusionOk="0">
                    <a:moveTo>
                      <a:pt x="4165" y="1"/>
                    </a:moveTo>
                    <a:cubicBezTo>
                      <a:pt x="3994" y="1"/>
                      <a:pt x="3866" y="115"/>
                      <a:pt x="3809" y="229"/>
                    </a:cubicBezTo>
                    <a:lnTo>
                      <a:pt x="1013" y="229"/>
                    </a:lnTo>
                    <a:lnTo>
                      <a:pt x="1" y="1242"/>
                    </a:lnTo>
                    <a:lnTo>
                      <a:pt x="357" y="1242"/>
                    </a:lnTo>
                    <a:lnTo>
                      <a:pt x="1142" y="471"/>
                    </a:lnTo>
                    <a:lnTo>
                      <a:pt x="3809" y="471"/>
                    </a:lnTo>
                    <a:cubicBezTo>
                      <a:pt x="3866" y="642"/>
                      <a:pt x="3994" y="771"/>
                      <a:pt x="4165" y="771"/>
                    </a:cubicBezTo>
                    <a:cubicBezTo>
                      <a:pt x="4351" y="771"/>
                      <a:pt x="4522" y="585"/>
                      <a:pt x="4522" y="357"/>
                    </a:cubicBezTo>
                    <a:cubicBezTo>
                      <a:pt x="4522" y="172"/>
                      <a:pt x="4351" y="1"/>
                      <a:pt x="4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5" name="Google Shape;555;p22"/>
            <p:cNvGrpSpPr/>
            <p:nvPr/>
          </p:nvGrpSpPr>
          <p:grpSpPr>
            <a:xfrm rot="-5400000">
              <a:off x="7782944" y="77685"/>
              <a:ext cx="826293" cy="3065976"/>
              <a:chOff x="4128096" y="2589445"/>
              <a:chExt cx="465334" cy="1726630"/>
            </a:xfrm>
          </p:grpSpPr>
          <p:sp>
            <p:nvSpPr>
              <p:cNvPr id="556" name="Google Shape;556;p22"/>
              <p:cNvSpPr/>
              <p:nvPr/>
            </p:nvSpPr>
            <p:spPr>
              <a:xfrm rot="-5400000">
                <a:off x="4350516" y="3592343"/>
                <a:ext cx="447328" cy="38495"/>
              </a:xfrm>
              <a:custGeom>
                <a:avLst/>
                <a:gdLst/>
                <a:ahLst/>
                <a:cxnLst/>
                <a:rect l="l" t="t" r="r" b="b"/>
                <a:pathLst>
                  <a:path w="10284" h="885" extrusionOk="0">
                    <a:moveTo>
                      <a:pt x="9927" y="0"/>
                    </a:moveTo>
                    <a:cubicBezTo>
                      <a:pt x="9742" y="0"/>
                      <a:pt x="9628" y="114"/>
                      <a:pt x="9571" y="242"/>
                    </a:cubicBezTo>
                    <a:lnTo>
                      <a:pt x="0" y="242"/>
                    </a:lnTo>
                    <a:lnTo>
                      <a:pt x="0" y="884"/>
                    </a:lnTo>
                    <a:lnTo>
                      <a:pt x="243" y="884"/>
                    </a:lnTo>
                    <a:lnTo>
                      <a:pt x="243" y="471"/>
                    </a:lnTo>
                    <a:lnTo>
                      <a:pt x="9571" y="471"/>
                    </a:lnTo>
                    <a:cubicBezTo>
                      <a:pt x="9628" y="656"/>
                      <a:pt x="9742" y="770"/>
                      <a:pt x="9927" y="770"/>
                    </a:cubicBezTo>
                    <a:cubicBezTo>
                      <a:pt x="10155" y="770"/>
                      <a:pt x="10284" y="599"/>
                      <a:pt x="10284" y="357"/>
                    </a:cubicBezTo>
                    <a:cubicBezTo>
                      <a:pt x="10284" y="171"/>
                      <a:pt x="10155" y="0"/>
                      <a:pt x="992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22"/>
              <p:cNvSpPr/>
              <p:nvPr/>
            </p:nvSpPr>
            <p:spPr>
              <a:xfrm rot="-5400000">
                <a:off x="4258650" y="2857151"/>
                <a:ext cx="602484" cy="67073"/>
              </a:xfrm>
              <a:custGeom>
                <a:avLst/>
                <a:gdLst/>
                <a:ahLst/>
                <a:cxnLst/>
                <a:rect l="l" t="t" r="r" b="b"/>
                <a:pathLst>
                  <a:path w="13851" h="1542" extrusionOk="0">
                    <a:moveTo>
                      <a:pt x="13494" y="1"/>
                    </a:moveTo>
                    <a:cubicBezTo>
                      <a:pt x="13322" y="1"/>
                      <a:pt x="13137" y="58"/>
                      <a:pt x="13137" y="243"/>
                    </a:cubicBezTo>
                    <a:lnTo>
                      <a:pt x="1" y="243"/>
                    </a:lnTo>
                    <a:lnTo>
                      <a:pt x="1" y="1541"/>
                    </a:lnTo>
                    <a:lnTo>
                      <a:pt x="243" y="1541"/>
                    </a:lnTo>
                    <a:lnTo>
                      <a:pt x="243" y="472"/>
                    </a:lnTo>
                    <a:lnTo>
                      <a:pt x="13137" y="472"/>
                    </a:lnTo>
                    <a:cubicBezTo>
                      <a:pt x="13137" y="600"/>
                      <a:pt x="13322" y="714"/>
                      <a:pt x="13494" y="714"/>
                    </a:cubicBezTo>
                    <a:cubicBezTo>
                      <a:pt x="13679" y="714"/>
                      <a:pt x="13850" y="543"/>
                      <a:pt x="13850" y="357"/>
                    </a:cubicBezTo>
                    <a:cubicBezTo>
                      <a:pt x="13850" y="115"/>
                      <a:pt x="13679" y="1"/>
                      <a:pt x="1349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22"/>
              <p:cNvSpPr/>
              <p:nvPr/>
            </p:nvSpPr>
            <p:spPr>
              <a:xfrm rot="-5400000">
                <a:off x="4342753" y="2990231"/>
                <a:ext cx="395827" cy="105525"/>
              </a:xfrm>
              <a:custGeom>
                <a:avLst/>
                <a:gdLst/>
                <a:ahLst/>
                <a:cxnLst/>
                <a:rect l="l" t="t" r="r" b="b"/>
                <a:pathLst>
                  <a:path w="9100" h="2426" extrusionOk="0">
                    <a:moveTo>
                      <a:pt x="8686" y="1"/>
                    </a:moveTo>
                    <a:cubicBezTo>
                      <a:pt x="8558" y="1"/>
                      <a:pt x="8387" y="115"/>
                      <a:pt x="8330" y="229"/>
                    </a:cubicBezTo>
                    <a:lnTo>
                      <a:pt x="0" y="229"/>
                    </a:lnTo>
                    <a:lnTo>
                      <a:pt x="0" y="2425"/>
                    </a:lnTo>
                    <a:lnTo>
                      <a:pt x="243" y="2425"/>
                    </a:lnTo>
                    <a:lnTo>
                      <a:pt x="243" y="471"/>
                    </a:lnTo>
                    <a:lnTo>
                      <a:pt x="8330" y="471"/>
                    </a:lnTo>
                    <a:cubicBezTo>
                      <a:pt x="8387" y="642"/>
                      <a:pt x="8558" y="771"/>
                      <a:pt x="8686" y="771"/>
                    </a:cubicBezTo>
                    <a:cubicBezTo>
                      <a:pt x="8914" y="771"/>
                      <a:pt x="9100" y="585"/>
                      <a:pt x="9100" y="357"/>
                    </a:cubicBezTo>
                    <a:cubicBezTo>
                      <a:pt x="9100" y="172"/>
                      <a:pt x="8914" y="1"/>
                      <a:pt x="868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22"/>
              <p:cNvSpPr/>
              <p:nvPr/>
            </p:nvSpPr>
            <p:spPr>
              <a:xfrm rot="-5400000">
                <a:off x="4236967" y="2935946"/>
                <a:ext cx="565859" cy="147065"/>
              </a:xfrm>
              <a:custGeom>
                <a:avLst/>
                <a:gdLst/>
                <a:ahLst/>
                <a:cxnLst/>
                <a:rect l="l" t="t" r="r" b="b"/>
                <a:pathLst>
                  <a:path w="13009" h="3381" extrusionOk="0">
                    <a:moveTo>
                      <a:pt x="12594" y="0"/>
                    </a:moveTo>
                    <a:cubicBezTo>
                      <a:pt x="12480" y="0"/>
                      <a:pt x="12295" y="114"/>
                      <a:pt x="12238" y="242"/>
                    </a:cubicBezTo>
                    <a:lnTo>
                      <a:pt x="0" y="242"/>
                    </a:lnTo>
                    <a:lnTo>
                      <a:pt x="0" y="3380"/>
                    </a:lnTo>
                    <a:lnTo>
                      <a:pt x="243" y="3380"/>
                    </a:lnTo>
                    <a:lnTo>
                      <a:pt x="243" y="471"/>
                    </a:lnTo>
                    <a:lnTo>
                      <a:pt x="12238" y="471"/>
                    </a:lnTo>
                    <a:cubicBezTo>
                      <a:pt x="12295" y="656"/>
                      <a:pt x="12480" y="770"/>
                      <a:pt x="12594" y="770"/>
                    </a:cubicBezTo>
                    <a:cubicBezTo>
                      <a:pt x="12837" y="770"/>
                      <a:pt x="13008" y="599"/>
                      <a:pt x="13008" y="357"/>
                    </a:cubicBezTo>
                    <a:cubicBezTo>
                      <a:pt x="13008" y="171"/>
                      <a:pt x="12837" y="0"/>
                      <a:pt x="1259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22"/>
              <p:cNvSpPr/>
              <p:nvPr/>
            </p:nvSpPr>
            <p:spPr>
              <a:xfrm rot="-5400000">
                <a:off x="4284728" y="3027769"/>
                <a:ext cx="421317" cy="196087"/>
              </a:xfrm>
              <a:custGeom>
                <a:avLst/>
                <a:gdLst/>
                <a:ahLst/>
                <a:cxnLst/>
                <a:rect l="l" t="t" r="r" b="b"/>
                <a:pathLst>
                  <a:path w="9686" h="4508" extrusionOk="0">
                    <a:moveTo>
                      <a:pt x="9329" y="0"/>
                    </a:moveTo>
                    <a:cubicBezTo>
                      <a:pt x="9157" y="0"/>
                      <a:pt x="8972" y="114"/>
                      <a:pt x="8972" y="300"/>
                    </a:cubicBezTo>
                    <a:lnTo>
                      <a:pt x="1" y="300"/>
                    </a:lnTo>
                    <a:lnTo>
                      <a:pt x="1" y="4507"/>
                    </a:lnTo>
                    <a:lnTo>
                      <a:pt x="243" y="4507"/>
                    </a:lnTo>
                    <a:lnTo>
                      <a:pt x="243" y="528"/>
                    </a:lnTo>
                    <a:lnTo>
                      <a:pt x="8972" y="528"/>
                    </a:lnTo>
                    <a:cubicBezTo>
                      <a:pt x="8972" y="656"/>
                      <a:pt x="9157" y="770"/>
                      <a:pt x="9329" y="770"/>
                    </a:cubicBezTo>
                    <a:cubicBezTo>
                      <a:pt x="9514" y="770"/>
                      <a:pt x="9685" y="585"/>
                      <a:pt x="9685" y="414"/>
                    </a:cubicBezTo>
                    <a:cubicBezTo>
                      <a:pt x="9685" y="171"/>
                      <a:pt x="9514" y="0"/>
                      <a:pt x="932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22"/>
              <p:cNvSpPr/>
              <p:nvPr/>
            </p:nvSpPr>
            <p:spPr>
              <a:xfrm rot="-5400000">
                <a:off x="3936988" y="3222875"/>
                <a:ext cx="1067777" cy="245108"/>
              </a:xfrm>
              <a:custGeom>
                <a:avLst/>
                <a:gdLst/>
                <a:ahLst/>
                <a:cxnLst/>
                <a:rect l="l" t="t" r="r" b="b"/>
                <a:pathLst>
                  <a:path w="24548" h="5635" extrusionOk="0">
                    <a:moveTo>
                      <a:pt x="24190" y="0"/>
                    </a:moveTo>
                    <a:cubicBezTo>
                      <a:pt x="24005" y="0"/>
                      <a:pt x="23834" y="115"/>
                      <a:pt x="23834" y="229"/>
                    </a:cubicBezTo>
                    <a:lnTo>
                      <a:pt x="11525" y="229"/>
                    </a:lnTo>
                    <a:lnTo>
                      <a:pt x="11525" y="4151"/>
                    </a:lnTo>
                    <a:lnTo>
                      <a:pt x="1" y="4151"/>
                    </a:lnTo>
                    <a:lnTo>
                      <a:pt x="1" y="5634"/>
                    </a:lnTo>
                    <a:lnTo>
                      <a:pt x="243" y="5634"/>
                    </a:lnTo>
                    <a:lnTo>
                      <a:pt x="243" y="4393"/>
                    </a:lnTo>
                    <a:lnTo>
                      <a:pt x="11768" y="4393"/>
                    </a:lnTo>
                    <a:lnTo>
                      <a:pt x="11768" y="471"/>
                    </a:lnTo>
                    <a:lnTo>
                      <a:pt x="23834" y="471"/>
                    </a:lnTo>
                    <a:cubicBezTo>
                      <a:pt x="23834" y="642"/>
                      <a:pt x="24005" y="771"/>
                      <a:pt x="24190" y="771"/>
                    </a:cubicBezTo>
                    <a:cubicBezTo>
                      <a:pt x="24362" y="771"/>
                      <a:pt x="24547" y="585"/>
                      <a:pt x="24547" y="357"/>
                    </a:cubicBezTo>
                    <a:cubicBezTo>
                      <a:pt x="24547" y="172"/>
                      <a:pt x="24362" y="0"/>
                      <a:pt x="2419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22"/>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22"/>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22"/>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22"/>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22"/>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567" name="Google Shape;567;p22"/>
          <p:cNvSpPr txBox="1">
            <a:spLocks noGrp="1"/>
          </p:cNvSpPr>
          <p:nvPr>
            <p:ph type="subTitle" idx="1"/>
          </p:nvPr>
        </p:nvSpPr>
        <p:spPr>
          <a:xfrm>
            <a:off x="720000" y="1722125"/>
            <a:ext cx="3951000" cy="2156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sz="14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p:txBody>
      </p:sp>
      <p:sp>
        <p:nvSpPr>
          <p:cNvPr id="568" name="Google Shape;568;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76"/>
        <p:cNvGrpSpPr/>
        <p:nvPr/>
      </p:nvGrpSpPr>
      <p:grpSpPr>
        <a:xfrm>
          <a:off x="0" y="0"/>
          <a:ext cx="0" cy="0"/>
          <a:chOff x="0" y="0"/>
          <a:chExt cx="0" cy="0"/>
        </a:xfrm>
      </p:grpSpPr>
      <p:sp>
        <p:nvSpPr>
          <p:cNvPr id="577" name="Google Shape;577;p24"/>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8" name="Google Shape;578;p24"/>
          <p:cNvGrpSpPr/>
          <p:nvPr/>
        </p:nvGrpSpPr>
        <p:grpSpPr>
          <a:xfrm rot="10800000">
            <a:off x="8269376" y="-1033024"/>
            <a:ext cx="764293" cy="3145045"/>
            <a:chOff x="426802" y="2674436"/>
            <a:chExt cx="397738" cy="1636680"/>
          </a:xfrm>
        </p:grpSpPr>
        <p:sp>
          <p:nvSpPr>
            <p:cNvPr id="579" name="Google Shape;579;p24"/>
            <p:cNvSpPr/>
            <p:nvPr/>
          </p:nvSpPr>
          <p:spPr>
            <a:xfrm rot="-5400000">
              <a:off x="-81621" y="3482511"/>
              <a:ext cx="1556645" cy="100566"/>
            </a:xfrm>
            <a:custGeom>
              <a:avLst/>
              <a:gdLst/>
              <a:ahLst/>
              <a:cxnLst/>
              <a:rect l="l" t="t" r="r" b="b"/>
              <a:pathLst>
                <a:path w="35787" h="2312" extrusionOk="0">
                  <a:moveTo>
                    <a:pt x="17658" y="1"/>
                  </a:moveTo>
                  <a:lnTo>
                    <a:pt x="15576" y="2083"/>
                  </a:lnTo>
                  <a:lnTo>
                    <a:pt x="1" y="2083"/>
                  </a:lnTo>
                  <a:lnTo>
                    <a:pt x="1" y="2312"/>
                  </a:lnTo>
                  <a:lnTo>
                    <a:pt x="15633" y="2312"/>
                  </a:lnTo>
                  <a:lnTo>
                    <a:pt x="17772" y="243"/>
                  </a:lnTo>
                  <a:lnTo>
                    <a:pt x="23363" y="243"/>
                  </a:lnTo>
                  <a:lnTo>
                    <a:pt x="24904" y="1784"/>
                  </a:lnTo>
                  <a:lnTo>
                    <a:pt x="35073" y="1784"/>
                  </a:lnTo>
                  <a:cubicBezTo>
                    <a:pt x="35130" y="1898"/>
                    <a:pt x="35244" y="2026"/>
                    <a:pt x="35430" y="2026"/>
                  </a:cubicBezTo>
                  <a:cubicBezTo>
                    <a:pt x="35601" y="2026"/>
                    <a:pt x="35786" y="1841"/>
                    <a:pt x="35786" y="1670"/>
                  </a:cubicBezTo>
                  <a:cubicBezTo>
                    <a:pt x="35786" y="1427"/>
                    <a:pt x="35601" y="1242"/>
                    <a:pt x="35430" y="1242"/>
                  </a:cubicBezTo>
                  <a:cubicBezTo>
                    <a:pt x="35244" y="1242"/>
                    <a:pt x="35130" y="1370"/>
                    <a:pt x="35073" y="1541"/>
                  </a:cubicBezTo>
                  <a:lnTo>
                    <a:pt x="25018" y="1541"/>
                  </a:lnTo>
                  <a:lnTo>
                    <a:pt x="2342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24"/>
            <p:cNvSpPr/>
            <p:nvPr/>
          </p:nvSpPr>
          <p:spPr>
            <a:xfrm rot="-5400000">
              <a:off x="-285730" y="3386968"/>
              <a:ext cx="1636680" cy="211615"/>
            </a:xfrm>
            <a:custGeom>
              <a:avLst/>
              <a:gdLst/>
              <a:ahLst/>
              <a:cxnLst/>
              <a:rect l="l" t="t" r="r" b="b"/>
              <a:pathLst>
                <a:path w="37627" h="4865" extrusionOk="0">
                  <a:moveTo>
                    <a:pt x="13137" y="1"/>
                  </a:moveTo>
                  <a:lnTo>
                    <a:pt x="13137" y="4636"/>
                  </a:lnTo>
                  <a:lnTo>
                    <a:pt x="12181" y="4636"/>
                  </a:lnTo>
                  <a:lnTo>
                    <a:pt x="12181" y="771"/>
                  </a:lnTo>
                  <a:lnTo>
                    <a:pt x="1" y="771"/>
                  </a:lnTo>
                  <a:lnTo>
                    <a:pt x="1" y="1014"/>
                  </a:lnTo>
                  <a:lnTo>
                    <a:pt x="11953" y="1014"/>
                  </a:lnTo>
                  <a:lnTo>
                    <a:pt x="11953" y="4865"/>
                  </a:lnTo>
                  <a:lnTo>
                    <a:pt x="13379" y="4865"/>
                  </a:lnTo>
                  <a:lnTo>
                    <a:pt x="13379" y="229"/>
                  </a:lnTo>
                  <a:lnTo>
                    <a:pt x="20454" y="229"/>
                  </a:lnTo>
                  <a:lnTo>
                    <a:pt x="22237" y="2083"/>
                  </a:lnTo>
                  <a:lnTo>
                    <a:pt x="36856" y="2083"/>
                  </a:lnTo>
                  <a:cubicBezTo>
                    <a:pt x="36913" y="2197"/>
                    <a:pt x="37084" y="2311"/>
                    <a:pt x="37213" y="2311"/>
                  </a:cubicBezTo>
                  <a:cubicBezTo>
                    <a:pt x="37441" y="2311"/>
                    <a:pt x="37626" y="2140"/>
                    <a:pt x="37626" y="1955"/>
                  </a:cubicBezTo>
                  <a:cubicBezTo>
                    <a:pt x="37626" y="1727"/>
                    <a:pt x="37441" y="1541"/>
                    <a:pt x="37213" y="1541"/>
                  </a:cubicBezTo>
                  <a:cubicBezTo>
                    <a:pt x="37084" y="1541"/>
                    <a:pt x="36913" y="1655"/>
                    <a:pt x="36856" y="1841"/>
                  </a:cubicBezTo>
                  <a:lnTo>
                    <a:pt x="22351" y="1841"/>
                  </a:lnTo>
                  <a:lnTo>
                    <a:pt x="2051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24"/>
            <p:cNvSpPr/>
            <p:nvPr/>
          </p:nvSpPr>
          <p:spPr>
            <a:xfrm rot="-5400000">
              <a:off x="416274" y="4013898"/>
              <a:ext cx="447372" cy="147065"/>
            </a:xfrm>
            <a:custGeom>
              <a:avLst/>
              <a:gdLst/>
              <a:ahLst/>
              <a:cxnLst/>
              <a:rect l="l" t="t" r="r" b="b"/>
              <a:pathLst>
                <a:path w="10285" h="3381" extrusionOk="0">
                  <a:moveTo>
                    <a:pt x="1" y="0"/>
                  </a:moveTo>
                  <a:lnTo>
                    <a:pt x="1" y="228"/>
                  </a:lnTo>
                  <a:lnTo>
                    <a:pt x="9757" y="228"/>
                  </a:lnTo>
                  <a:lnTo>
                    <a:pt x="9757" y="2667"/>
                  </a:lnTo>
                  <a:cubicBezTo>
                    <a:pt x="9628" y="2667"/>
                    <a:pt x="9514" y="2853"/>
                    <a:pt x="9514" y="3024"/>
                  </a:cubicBezTo>
                  <a:cubicBezTo>
                    <a:pt x="9514" y="3209"/>
                    <a:pt x="9685" y="3380"/>
                    <a:pt x="9871" y="3380"/>
                  </a:cubicBezTo>
                  <a:cubicBezTo>
                    <a:pt x="10113" y="3380"/>
                    <a:pt x="10284" y="3209"/>
                    <a:pt x="10284" y="3024"/>
                  </a:cubicBezTo>
                  <a:cubicBezTo>
                    <a:pt x="10284" y="2853"/>
                    <a:pt x="10170" y="2667"/>
                    <a:pt x="9985" y="2667"/>
                  </a:cubicBezTo>
                  <a:lnTo>
                    <a:pt x="998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24"/>
            <p:cNvSpPr/>
            <p:nvPr/>
          </p:nvSpPr>
          <p:spPr>
            <a:xfrm rot="-5400000">
              <a:off x="32255" y="3518831"/>
              <a:ext cx="1497053" cy="87517"/>
            </a:xfrm>
            <a:custGeom>
              <a:avLst/>
              <a:gdLst/>
              <a:ahLst/>
              <a:cxnLst/>
              <a:rect l="l" t="t" r="r" b="b"/>
              <a:pathLst>
                <a:path w="34417" h="2012" extrusionOk="0">
                  <a:moveTo>
                    <a:pt x="18243" y="0"/>
                  </a:moveTo>
                  <a:lnTo>
                    <a:pt x="16588" y="1655"/>
                  </a:lnTo>
                  <a:lnTo>
                    <a:pt x="1" y="1655"/>
                  </a:lnTo>
                  <a:lnTo>
                    <a:pt x="1" y="1897"/>
                  </a:lnTo>
                  <a:lnTo>
                    <a:pt x="16645" y="1897"/>
                  </a:lnTo>
                  <a:lnTo>
                    <a:pt x="18314" y="229"/>
                  </a:lnTo>
                  <a:lnTo>
                    <a:pt x="22522" y="229"/>
                  </a:lnTo>
                  <a:lnTo>
                    <a:pt x="24076" y="1783"/>
                  </a:lnTo>
                  <a:lnTo>
                    <a:pt x="33647" y="1783"/>
                  </a:lnTo>
                  <a:cubicBezTo>
                    <a:pt x="33704" y="1954"/>
                    <a:pt x="33875" y="2011"/>
                    <a:pt x="34003" y="2011"/>
                  </a:cubicBezTo>
                  <a:cubicBezTo>
                    <a:pt x="34232" y="2011"/>
                    <a:pt x="34417" y="1840"/>
                    <a:pt x="34417" y="1655"/>
                  </a:cubicBezTo>
                  <a:cubicBezTo>
                    <a:pt x="34417" y="1427"/>
                    <a:pt x="34232" y="1298"/>
                    <a:pt x="34003" y="1298"/>
                  </a:cubicBezTo>
                  <a:cubicBezTo>
                    <a:pt x="33875" y="1298"/>
                    <a:pt x="33704" y="1370"/>
                    <a:pt x="33647" y="1541"/>
                  </a:cubicBezTo>
                  <a:lnTo>
                    <a:pt x="24191" y="1541"/>
                  </a:lnTo>
                  <a:lnTo>
                    <a:pt x="2265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24"/>
            <p:cNvSpPr/>
            <p:nvPr/>
          </p:nvSpPr>
          <p:spPr>
            <a:xfrm rot="-5400000">
              <a:off x="48067" y="3573094"/>
              <a:ext cx="1377957" cy="98087"/>
            </a:xfrm>
            <a:custGeom>
              <a:avLst/>
              <a:gdLst/>
              <a:ahLst/>
              <a:cxnLst/>
              <a:rect l="l" t="t" r="r" b="b"/>
              <a:pathLst>
                <a:path w="31679" h="2255" extrusionOk="0">
                  <a:moveTo>
                    <a:pt x="18186" y="1"/>
                  </a:moveTo>
                  <a:lnTo>
                    <a:pt x="16232" y="1955"/>
                  </a:lnTo>
                  <a:lnTo>
                    <a:pt x="1" y="1955"/>
                  </a:lnTo>
                  <a:lnTo>
                    <a:pt x="1" y="2197"/>
                  </a:lnTo>
                  <a:lnTo>
                    <a:pt x="16346" y="2197"/>
                  </a:lnTo>
                  <a:lnTo>
                    <a:pt x="18314" y="229"/>
                  </a:lnTo>
                  <a:lnTo>
                    <a:pt x="22950" y="229"/>
                  </a:lnTo>
                  <a:lnTo>
                    <a:pt x="24661" y="1955"/>
                  </a:lnTo>
                  <a:lnTo>
                    <a:pt x="30908" y="1955"/>
                  </a:lnTo>
                  <a:cubicBezTo>
                    <a:pt x="30965" y="2140"/>
                    <a:pt x="31151" y="2254"/>
                    <a:pt x="31265" y="2254"/>
                  </a:cubicBezTo>
                  <a:cubicBezTo>
                    <a:pt x="31507" y="2254"/>
                    <a:pt x="31679" y="2069"/>
                    <a:pt x="31679" y="1840"/>
                  </a:cubicBezTo>
                  <a:cubicBezTo>
                    <a:pt x="31679" y="1655"/>
                    <a:pt x="31507" y="1484"/>
                    <a:pt x="31265" y="1484"/>
                  </a:cubicBezTo>
                  <a:cubicBezTo>
                    <a:pt x="31151" y="1484"/>
                    <a:pt x="30965" y="1598"/>
                    <a:pt x="30908" y="1712"/>
                  </a:cubicBezTo>
                  <a:lnTo>
                    <a:pt x="24733" y="1712"/>
                  </a:lnTo>
                  <a:lnTo>
                    <a:pt x="230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24"/>
            <p:cNvSpPr/>
            <p:nvPr/>
          </p:nvSpPr>
          <p:spPr>
            <a:xfrm rot="-5400000">
              <a:off x="-80031" y="3527509"/>
              <a:ext cx="1354991" cy="212224"/>
            </a:xfrm>
            <a:custGeom>
              <a:avLst/>
              <a:gdLst/>
              <a:ahLst/>
              <a:cxnLst/>
              <a:rect l="l" t="t" r="r" b="b"/>
              <a:pathLst>
                <a:path w="31151" h="4879" extrusionOk="0">
                  <a:moveTo>
                    <a:pt x="14749" y="0"/>
                  </a:moveTo>
                  <a:lnTo>
                    <a:pt x="14749" y="4636"/>
                  </a:lnTo>
                  <a:lnTo>
                    <a:pt x="10755" y="4636"/>
                  </a:lnTo>
                  <a:lnTo>
                    <a:pt x="10755" y="956"/>
                  </a:lnTo>
                  <a:lnTo>
                    <a:pt x="1" y="956"/>
                  </a:lnTo>
                  <a:lnTo>
                    <a:pt x="1" y="1184"/>
                  </a:lnTo>
                  <a:lnTo>
                    <a:pt x="10527" y="1184"/>
                  </a:lnTo>
                  <a:lnTo>
                    <a:pt x="10527" y="4878"/>
                  </a:lnTo>
                  <a:lnTo>
                    <a:pt x="14977" y="4878"/>
                  </a:lnTo>
                  <a:lnTo>
                    <a:pt x="14977" y="243"/>
                  </a:lnTo>
                  <a:lnTo>
                    <a:pt x="18842" y="243"/>
                  </a:lnTo>
                  <a:lnTo>
                    <a:pt x="21281" y="2739"/>
                  </a:lnTo>
                  <a:lnTo>
                    <a:pt x="30366" y="2739"/>
                  </a:lnTo>
                  <a:cubicBezTo>
                    <a:pt x="30438" y="2853"/>
                    <a:pt x="30609" y="2967"/>
                    <a:pt x="30723" y="2967"/>
                  </a:cubicBezTo>
                  <a:cubicBezTo>
                    <a:pt x="30965" y="2967"/>
                    <a:pt x="31151" y="2796"/>
                    <a:pt x="31151" y="2610"/>
                  </a:cubicBezTo>
                  <a:cubicBezTo>
                    <a:pt x="31151" y="2382"/>
                    <a:pt x="30965" y="2197"/>
                    <a:pt x="30723" y="2197"/>
                  </a:cubicBezTo>
                  <a:cubicBezTo>
                    <a:pt x="30609" y="2197"/>
                    <a:pt x="30438" y="2311"/>
                    <a:pt x="30366" y="2496"/>
                  </a:cubicBezTo>
                  <a:lnTo>
                    <a:pt x="21395" y="2496"/>
                  </a:lnTo>
                  <a:lnTo>
                    <a:pt x="18899"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24"/>
            <p:cNvSpPr/>
            <p:nvPr/>
          </p:nvSpPr>
          <p:spPr>
            <a:xfrm rot="-5400000">
              <a:off x="-149844" y="3491841"/>
              <a:ext cx="1429458" cy="209092"/>
            </a:xfrm>
            <a:custGeom>
              <a:avLst/>
              <a:gdLst/>
              <a:ahLst/>
              <a:cxnLst/>
              <a:rect l="l" t="t" r="r" b="b"/>
              <a:pathLst>
                <a:path w="32863" h="4807" extrusionOk="0">
                  <a:moveTo>
                    <a:pt x="13850" y="0"/>
                  </a:moveTo>
                  <a:lnTo>
                    <a:pt x="13850" y="4578"/>
                  </a:lnTo>
                  <a:lnTo>
                    <a:pt x="11411" y="4578"/>
                  </a:lnTo>
                  <a:lnTo>
                    <a:pt x="11411" y="884"/>
                  </a:lnTo>
                  <a:lnTo>
                    <a:pt x="1" y="884"/>
                  </a:lnTo>
                  <a:lnTo>
                    <a:pt x="1" y="1127"/>
                  </a:lnTo>
                  <a:lnTo>
                    <a:pt x="11183" y="1127"/>
                  </a:lnTo>
                  <a:lnTo>
                    <a:pt x="11183" y="4807"/>
                  </a:lnTo>
                  <a:lnTo>
                    <a:pt x="14092" y="4807"/>
                  </a:lnTo>
                  <a:lnTo>
                    <a:pt x="14092" y="243"/>
                  </a:lnTo>
                  <a:lnTo>
                    <a:pt x="19498" y="243"/>
                  </a:lnTo>
                  <a:lnTo>
                    <a:pt x="21637" y="2439"/>
                  </a:lnTo>
                  <a:lnTo>
                    <a:pt x="32149" y="2439"/>
                  </a:lnTo>
                  <a:cubicBezTo>
                    <a:pt x="32221" y="2553"/>
                    <a:pt x="32335" y="2667"/>
                    <a:pt x="32506" y="2667"/>
                  </a:cubicBezTo>
                  <a:cubicBezTo>
                    <a:pt x="32691" y="2667"/>
                    <a:pt x="32862" y="2496"/>
                    <a:pt x="32862" y="2311"/>
                  </a:cubicBezTo>
                  <a:cubicBezTo>
                    <a:pt x="32862" y="2082"/>
                    <a:pt x="32691" y="1954"/>
                    <a:pt x="32506" y="1954"/>
                  </a:cubicBezTo>
                  <a:cubicBezTo>
                    <a:pt x="32335" y="1954"/>
                    <a:pt x="32221" y="2025"/>
                    <a:pt x="32149" y="2197"/>
                  </a:cubicBezTo>
                  <a:lnTo>
                    <a:pt x="21752" y="2197"/>
                  </a:lnTo>
                  <a:lnTo>
                    <a:pt x="1955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6" name="Google Shape;586;p24"/>
          <p:cNvGrpSpPr/>
          <p:nvPr/>
        </p:nvGrpSpPr>
        <p:grpSpPr>
          <a:xfrm rot="5400000">
            <a:off x="980486" y="3488146"/>
            <a:ext cx="586678" cy="2547665"/>
            <a:chOff x="4792514" y="2979701"/>
            <a:chExt cx="305307" cy="1325804"/>
          </a:xfrm>
        </p:grpSpPr>
        <p:sp>
          <p:nvSpPr>
            <p:cNvPr id="587" name="Google Shape;587;p24"/>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24"/>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24"/>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24"/>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24"/>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92" name="Google Shape;592;p24"/>
          <p:cNvSpPr txBox="1">
            <a:spLocks noGrp="1"/>
          </p:cNvSpPr>
          <p:nvPr>
            <p:ph type="subTitle" idx="1"/>
          </p:nvPr>
        </p:nvSpPr>
        <p:spPr>
          <a:xfrm>
            <a:off x="834813" y="3439723"/>
            <a:ext cx="22266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93" name="Google Shape;593;p24"/>
          <p:cNvSpPr txBox="1">
            <a:spLocks noGrp="1"/>
          </p:cNvSpPr>
          <p:nvPr>
            <p:ph type="subTitle" idx="2"/>
          </p:nvPr>
        </p:nvSpPr>
        <p:spPr>
          <a:xfrm>
            <a:off x="3458787" y="3439724"/>
            <a:ext cx="22266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94" name="Google Shape;594;p24"/>
          <p:cNvSpPr txBox="1">
            <a:spLocks noGrp="1"/>
          </p:cNvSpPr>
          <p:nvPr>
            <p:ph type="subTitle" idx="3"/>
          </p:nvPr>
        </p:nvSpPr>
        <p:spPr>
          <a:xfrm>
            <a:off x="6082750" y="3439724"/>
            <a:ext cx="22266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95" name="Google Shape;59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6" name="Google Shape;596;p24"/>
          <p:cNvSpPr txBox="1">
            <a:spLocks noGrp="1"/>
          </p:cNvSpPr>
          <p:nvPr>
            <p:ph type="subTitle" idx="4"/>
          </p:nvPr>
        </p:nvSpPr>
        <p:spPr>
          <a:xfrm>
            <a:off x="834813" y="2965175"/>
            <a:ext cx="2226600" cy="572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000">
                <a:latin typeface="Anton"/>
                <a:ea typeface="Anton"/>
                <a:cs typeface="Anton"/>
                <a:sym typeface="Anton"/>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597" name="Google Shape;597;p24"/>
          <p:cNvSpPr txBox="1">
            <a:spLocks noGrp="1"/>
          </p:cNvSpPr>
          <p:nvPr>
            <p:ph type="subTitle" idx="5"/>
          </p:nvPr>
        </p:nvSpPr>
        <p:spPr>
          <a:xfrm>
            <a:off x="3458790" y="2965175"/>
            <a:ext cx="2226600" cy="572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000">
                <a:latin typeface="Anton"/>
                <a:ea typeface="Anton"/>
                <a:cs typeface="Anton"/>
                <a:sym typeface="Anton"/>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598" name="Google Shape;598;p24"/>
          <p:cNvSpPr txBox="1">
            <a:spLocks noGrp="1"/>
          </p:cNvSpPr>
          <p:nvPr>
            <p:ph type="subTitle" idx="6"/>
          </p:nvPr>
        </p:nvSpPr>
        <p:spPr>
          <a:xfrm>
            <a:off x="6082754" y="2965175"/>
            <a:ext cx="2226600" cy="572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000">
                <a:latin typeface="Anton"/>
                <a:ea typeface="Anton"/>
                <a:cs typeface="Anton"/>
                <a:sym typeface="Anton"/>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81"/>
        <p:cNvGrpSpPr/>
        <p:nvPr/>
      </p:nvGrpSpPr>
      <p:grpSpPr>
        <a:xfrm>
          <a:off x="0" y="0"/>
          <a:ext cx="0" cy="0"/>
          <a:chOff x="0" y="0"/>
          <a:chExt cx="0" cy="0"/>
        </a:xfrm>
      </p:grpSpPr>
      <p:sp>
        <p:nvSpPr>
          <p:cNvPr id="782" name="Google Shape;782;p31"/>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83" name="Google Shape;783;p31"/>
          <p:cNvGrpSpPr/>
          <p:nvPr/>
        </p:nvGrpSpPr>
        <p:grpSpPr>
          <a:xfrm rot="5400000">
            <a:off x="1013603" y="2942924"/>
            <a:ext cx="894897" cy="2922106"/>
            <a:chOff x="6961407" y="2871131"/>
            <a:chExt cx="439278" cy="1434374"/>
          </a:xfrm>
        </p:grpSpPr>
        <p:sp>
          <p:nvSpPr>
            <p:cNvPr id="784" name="Google Shape;784;p31"/>
            <p:cNvSpPr/>
            <p:nvPr/>
          </p:nvSpPr>
          <p:spPr>
            <a:xfrm rot="-5400000">
              <a:off x="6647504" y="3552324"/>
              <a:ext cx="1374825" cy="131536"/>
            </a:xfrm>
            <a:custGeom>
              <a:avLst/>
              <a:gdLst/>
              <a:ahLst/>
              <a:cxnLst/>
              <a:rect l="l" t="t" r="r" b="b"/>
              <a:pathLst>
                <a:path w="31607" h="3024" extrusionOk="0">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31"/>
            <p:cNvSpPr/>
            <p:nvPr/>
          </p:nvSpPr>
          <p:spPr>
            <a:xfrm rot="-5400000">
              <a:off x="6677278" y="3618071"/>
              <a:ext cx="1230283" cy="144586"/>
            </a:xfrm>
            <a:custGeom>
              <a:avLst/>
              <a:gdLst/>
              <a:ahLst/>
              <a:cxnLst/>
              <a:rect l="l" t="t" r="r" b="b"/>
              <a:pathLst>
                <a:path w="28284" h="3324" extrusionOk="0">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31"/>
            <p:cNvSpPr/>
            <p:nvPr/>
          </p:nvSpPr>
          <p:spPr>
            <a:xfrm rot="-5400000">
              <a:off x="6529931" y="3512306"/>
              <a:ext cx="1434374" cy="152024"/>
            </a:xfrm>
            <a:custGeom>
              <a:avLst/>
              <a:gdLst/>
              <a:ahLst/>
              <a:cxnLst/>
              <a:rect l="l" t="t" r="r" b="b"/>
              <a:pathLst>
                <a:path w="32976" h="3495" extrusionOk="0">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31"/>
            <p:cNvSpPr/>
            <p:nvPr/>
          </p:nvSpPr>
          <p:spPr>
            <a:xfrm rot="-5400000">
              <a:off x="6645331" y="3671116"/>
              <a:ext cx="1098138" cy="170641"/>
            </a:xfrm>
            <a:custGeom>
              <a:avLst/>
              <a:gdLst/>
              <a:ahLst/>
              <a:cxnLst/>
              <a:rect l="l" t="t" r="r" b="b"/>
              <a:pathLst>
                <a:path w="25246" h="3923" extrusionOk="0">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 name="Google Shape;788;p31"/>
            <p:cNvSpPr/>
            <p:nvPr/>
          </p:nvSpPr>
          <p:spPr>
            <a:xfrm rot="-5400000">
              <a:off x="6506661" y="3582076"/>
              <a:ext cx="1284264" cy="162594"/>
            </a:xfrm>
            <a:custGeom>
              <a:avLst/>
              <a:gdLst/>
              <a:ahLst/>
              <a:cxnLst/>
              <a:rect l="l" t="t" r="r" b="b"/>
              <a:pathLst>
                <a:path w="29525" h="3738" extrusionOk="0">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31"/>
            <p:cNvSpPr/>
            <p:nvPr/>
          </p:nvSpPr>
          <p:spPr>
            <a:xfrm rot="-5400000">
              <a:off x="6617711" y="3742147"/>
              <a:ext cx="953596" cy="173120"/>
            </a:xfrm>
            <a:custGeom>
              <a:avLst/>
              <a:gdLst/>
              <a:ahLst/>
              <a:cxnLst/>
              <a:rect l="l" t="t" r="r" b="b"/>
              <a:pathLst>
                <a:path w="21923" h="3980" extrusionOk="0">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31"/>
            <p:cNvSpPr/>
            <p:nvPr/>
          </p:nvSpPr>
          <p:spPr>
            <a:xfrm rot="-5400000">
              <a:off x="6516884" y="3690342"/>
              <a:ext cx="1059686" cy="170641"/>
            </a:xfrm>
            <a:custGeom>
              <a:avLst/>
              <a:gdLst/>
              <a:ahLst/>
              <a:cxnLst/>
              <a:rect l="l" t="t" r="r" b="b"/>
              <a:pathLst>
                <a:path w="24362" h="3923" extrusionOk="0">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1" name="Google Shape;791;p31"/>
          <p:cNvGrpSpPr/>
          <p:nvPr/>
        </p:nvGrpSpPr>
        <p:grpSpPr>
          <a:xfrm rot="-5400000">
            <a:off x="7956785" y="-950085"/>
            <a:ext cx="947978" cy="3517490"/>
            <a:chOff x="4128096" y="2589445"/>
            <a:chExt cx="465334" cy="1726630"/>
          </a:xfrm>
        </p:grpSpPr>
        <p:sp>
          <p:nvSpPr>
            <p:cNvPr id="792" name="Google Shape;792;p31"/>
            <p:cNvSpPr/>
            <p:nvPr/>
          </p:nvSpPr>
          <p:spPr>
            <a:xfrm rot="-5400000">
              <a:off x="4350516" y="3592343"/>
              <a:ext cx="447328" cy="38495"/>
            </a:xfrm>
            <a:custGeom>
              <a:avLst/>
              <a:gdLst/>
              <a:ahLst/>
              <a:cxnLst/>
              <a:rect l="l" t="t" r="r" b="b"/>
              <a:pathLst>
                <a:path w="10284" h="885" extrusionOk="0">
                  <a:moveTo>
                    <a:pt x="9927" y="0"/>
                  </a:moveTo>
                  <a:cubicBezTo>
                    <a:pt x="9742" y="0"/>
                    <a:pt x="9628" y="114"/>
                    <a:pt x="9571" y="242"/>
                  </a:cubicBezTo>
                  <a:lnTo>
                    <a:pt x="0" y="242"/>
                  </a:lnTo>
                  <a:lnTo>
                    <a:pt x="0" y="884"/>
                  </a:lnTo>
                  <a:lnTo>
                    <a:pt x="243" y="884"/>
                  </a:lnTo>
                  <a:lnTo>
                    <a:pt x="243" y="471"/>
                  </a:lnTo>
                  <a:lnTo>
                    <a:pt x="9571" y="471"/>
                  </a:lnTo>
                  <a:cubicBezTo>
                    <a:pt x="9628" y="656"/>
                    <a:pt x="9742" y="770"/>
                    <a:pt x="9927" y="770"/>
                  </a:cubicBezTo>
                  <a:cubicBezTo>
                    <a:pt x="10155" y="770"/>
                    <a:pt x="10284" y="599"/>
                    <a:pt x="10284" y="357"/>
                  </a:cubicBezTo>
                  <a:cubicBezTo>
                    <a:pt x="10284" y="171"/>
                    <a:pt x="10155" y="0"/>
                    <a:pt x="992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31"/>
            <p:cNvSpPr/>
            <p:nvPr/>
          </p:nvSpPr>
          <p:spPr>
            <a:xfrm rot="-5400000">
              <a:off x="4258650" y="2857151"/>
              <a:ext cx="602484" cy="67073"/>
            </a:xfrm>
            <a:custGeom>
              <a:avLst/>
              <a:gdLst/>
              <a:ahLst/>
              <a:cxnLst/>
              <a:rect l="l" t="t" r="r" b="b"/>
              <a:pathLst>
                <a:path w="13851" h="1542" extrusionOk="0">
                  <a:moveTo>
                    <a:pt x="13494" y="1"/>
                  </a:moveTo>
                  <a:cubicBezTo>
                    <a:pt x="13322" y="1"/>
                    <a:pt x="13137" y="58"/>
                    <a:pt x="13137" y="243"/>
                  </a:cubicBezTo>
                  <a:lnTo>
                    <a:pt x="1" y="243"/>
                  </a:lnTo>
                  <a:lnTo>
                    <a:pt x="1" y="1541"/>
                  </a:lnTo>
                  <a:lnTo>
                    <a:pt x="243" y="1541"/>
                  </a:lnTo>
                  <a:lnTo>
                    <a:pt x="243" y="472"/>
                  </a:lnTo>
                  <a:lnTo>
                    <a:pt x="13137" y="472"/>
                  </a:lnTo>
                  <a:cubicBezTo>
                    <a:pt x="13137" y="600"/>
                    <a:pt x="13322" y="714"/>
                    <a:pt x="13494" y="714"/>
                  </a:cubicBezTo>
                  <a:cubicBezTo>
                    <a:pt x="13679" y="714"/>
                    <a:pt x="13850" y="543"/>
                    <a:pt x="13850" y="357"/>
                  </a:cubicBezTo>
                  <a:cubicBezTo>
                    <a:pt x="13850" y="115"/>
                    <a:pt x="13679" y="1"/>
                    <a:pt x="1349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31"/>
            <p:cNvSpPr/>
            <p:nvPr/>
          </p:nvSpPr>
          <p:spPr>
            <a:xfrm rot="-5400000">
              <a:off x="4342753" y="2990231"/>
              <a:ext cx="395827" cy="105525"/>
            </a:xfrm>
            <a:custGeom>
              <a:avLst/>
              <a:gdLst/>
              <a:ahLst/>
              <a:cxnLst/>
              <a:rect l="l" t="t" r="r" b="b"/>
              <a:pathLst>
                <a:path w="9100" h="2426" extrusionOk="0">
                  <a:moveTo>
                    <a:pt x="8686" y="1"/>
                  </a:moveTo>
                  <a:cubicBezTo>
                    <a:pt x="8558" y="1"/>
                    <a:pt x="8387" y="115"/>
                    <a:pt x="8330" y="229"/>
                  </a:cubicBezTo>
                  <a:lnTo>
                    <a:pt x="0" y="229"/>
                  </a:lnTo>
                  <a:lnTo>
                    <a:pt x="0" y="2425"/>
                  </a:lnTo>
                  <a:lnTo>
                    <a:pt x="243" y="2425"/>
                  </a:lnTo>
                  <a:lnTo>
                    <a:pt x="243" y="471"/>
                  </a:lnTo>
                  <a:lnTo>
                    <a:pt x="8330" y="471"/>
                  </a:lnTo>
                  <a:cubicBezTo>
                    <a:pt x="8387" y="642"/>
                    <a:pt x="8558" y="771"/>
                    <a:pt x="8686" y="771"/>
                  </a:cubicBezTo>
                  <a:cubicBezTo>
                    <a:pt x="8914" y="771"/>
                    <a:pt x="9100" y="585"/>
                    <a:pt x="9100" y="357"/>
                  </a:cubicBezTo>
                  <a:cubicBezTo>
                    <a:pt x="9100" y="172"/>
                    <a:pt x="8914" y="1"/>
                    <a:pt x="868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31"/>
            <p:cNvSpPr/>
            <p:nvPr/>
          </p:nvSpPr>
          <p:spPr>
            <a:xfrm rot="-5400000">
              <a:off x="4236967" y="2935946"/>
              <a:ext cx="565859" cy="147065"/>
            </a:xfrm>
            <a:custGeom>
              <a:avLst/>
              <a:gdLst/>
              <a:ahLst/>
              <a:cxnLst/>
              <a:rect l="l" t="t" r="r" b="b"/>
              <a:pathLst>
                <a:path w="13009" h="3381" extrusionOk="0">
                  <a:moveTo>
                    <a:pt x="12594" y="0"/>
                  </a:moveTo>
                  <a:cubicBezTo>
                    <a:pt x="12480" y="0"/>
                    <a:pt x="12295" y="114"/>
                    <a:pt x="12238" y="242"/>
                  </a:cubicBezTo>
                  <a:lnTo>
                    <a:pt x="0" y="242"/>
                  </a:lnTo>
                  <a:lnTo>
                    <a:pt x="0" y="3380"/>
                  </a:lnTo>
                  <a:lnTo>
                    <a:pt x="243" y="3380"/>
                  </a:lnTo>
                  <a:lnTo>
                    <a:pt x="243" y="471"/>
                  </a:lnTo>
                  <a:lnTo>
                    <a:pt x="12238" y="471"/>
                  </a:lnTo>
                  <a:cubicBezTo>
                    <a:pt x="12295" y="656"/>
                    <a:pt x="12480" y="770"/>
                    <a:pt x="12594" y="770"/>
                  </a:cubicBezTo>
                  <a:cubicBezTo>
                    <a:pt x="12837" y="770"/>
                    <a:pt x="13008" y="599"/>
                    <a:pt x="13008" y="357"/>
                  </a:cubicBezTo>
                  <a:cubicBezTo>
                    <a:pt x="13008" y="171"/>
                    <a:pt x="12837" y="0"/>
                    <a:pt x="1259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31"/>
            <p:cNvSpPr/>
            <p:nvPr/>
          </p:nvSpPr>
          <p:spPr>
            <a:xfrm rot="-5400000">
              <a:off x="4284728" y="3027769"/>
              <a:ext cx="421317" cy="196087"/>
            </a:xfrm>
            <a:custGeom>
              <a:avLst/>
              <a:gdLst/>
              <a:ahLst/>
              <a:cxnLst/>
              <a:rect l="l" t="t" r="r" b="b"/>
              <a:pathLst>
                <a:path w="9686" h="4508" extrusionOk="0">
                  <a:moveTo>
                    <a:pt x="9329" y="0"/>
                  </a:moveTo>
                  <a:cubicBezTo>
                    <a:pt x="9157" y="0"/>
                    <a:pt x="8972" y="114"/>
                    <a:pt x="8972" y="300"/>
                  </a:cubicBezTo>
                  <a:lnTo>
                    <a:pt x="1" y="300"/>
                  </a:lnTo>
                  <a:lnTo>
                    <a:pt x="1" y="4507"/>
                  </a:lnTo>
                  <a:lnTo>
                    <a:pt x="243" y="4507"/>
                  </a:lnTo>
                  <a:lnTo>
                    <a:pt x="243" y="528"/>
                  </a:lnTo>
                  <a:lnTo>
                    <a:pt x="8972" y="528"/>
                  </a:lnTo>
                  <a:cubicBezTo>
                    <a:pt x="8972" y="656"/>
                    <a:pt x="9157" y="770"/>
                    <a:pt x="9329" y="770"/>
                  </a:cubicBezTo>
                  <a:cubicBezTo>
                    <a:pt x="9514" y="770"/>
                    <a:pt x="9685" y="585"/>
                    <a:pt x="9685" y="414"/>
                  </a:cubicBezTo>
                  <a:cubicBezTo>
                    <a:pt x="9685" y="171"/>
                    <a:pt x="9514" y="0"/>
                    <a:pt x="932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31"/>
            <p:cNvSpPr/>
            <p:nvPr/>
          </p:nvSpPr>
          <p:spPr>
            <a:xfrm rot="-5400000">
              <a:off x="3936988" y="3222875"/>
              <a:ext cx="1067777" cy="245108"/>
            </a:xfrm>
            <a:custGeom>
              <a:avLst/>
              <a:gdLst/>
              <a:ahLst/>
              <a:cxnLst/>
              <a:rect l="l" t="t" r="r" b="b"/>
              <a:pathLst>
                <a:path w="24548" h="5635" extrusionOk="0">
                  <a:moveTo>
                    <a:pt x="24190" y="0"/>
                  </a:moveTo>
                  <a:cubicBezTo>
                    <a:pt x="24005" y="0"/>
                    <a:pt x="23834" y="115"/>
                    <a:pt x="23834" y="229"/>
                  </a:cubicBezTo>
                  <a:lnTo>
                    <a:pt x="11525" y="229"/>
                  </a:lnTo>
                  <a:lnTo>
                    <a:pt x="11525" y="4151"/>
                  </a:lnTo>
                  <a:lnTo>
                    <a:pt x="1" y="4151"/>
                  </a:lnTo>
                  <a:lnTo>
                    <a:pt x="1" y="5634"/>
                  </a:lnTo>
                  <a:lnTo>
                    <a:pt x="243" y="5634"/>
                  </a:lnTo>
                  <a:lnTo>
                    <a:pt x="243" y="4393"/>
                  </a:lnTo>
                  <a:lnTo>
                    <a:pt x="11768" y="4393"/>
                  </a:lnTo>
                  <a:lnTo>
                    <a:pt x="11768" y="471"/>
                  </a:lnTo>
                  <a:lnTo>
                    <a:pt x="23834" y="471"/>
                  </a:lnTo>
                  <a:cubicBezTo>
                    <a:pt x="23834" y="642"/>
                    <a:pt x="24005" y="771"/>
                    <a:pt x="24190" y="771"/>
                  </a:cubicBezTo>
                  <a:cubicBezTo>
                    <a:pt x="24362" y="771"/>
                    <a:pt x="24547" y="585"/>
                    <a:pt x="24547" y="357"/>
                  </a:cubicBezTo>
                  <a:cubicBezTo>
                    <a:pt x="24547" y="172"/>
                    <a:pt x="24362" y="0"/>
                    <a:pt x="2419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31"/>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31"/>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31"/>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31"/>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31"/>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03"/>
        <p:cNvGrpSpPr/>
        <p:nvPr/>
      </p:nvGrpSpPr>
      <p:grpSpPr>
        <a:xfrm>
          <a:off x="0" y="0"/>
          <a:ext cx="0" cy="0"/>
          <a:chOff x="0" y="0"/>
          <a:chExt cx="0" cy="0"/>
        </a:xfrm>
      </p:grpSpPr>
      <p:sp>
        <p:nvSpPr>
          <p:cNvPr id="804" name="Google Shape;804;p32"/>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05" name="Google Shape;805;p32"/>
          <p:cNvGrpSpPr/>
          <p:nvPr/>
        </p:nvGrpSpPr>
        <p:grpSpPr>
          <a:xfrm rot="10800000">
            <a:off x="402247" y="-1174644"/>
            <a:ext cx="621971" cy="2700928"/>
            <a:chOff x="4792514" y="2979701"/>
            <a:chExt cx="305307" cy="1325804"/>
          </a:xfrm>
        </p:grpSpPr>
        <p:sp>
          <p:nvSpPr>
            <p:cNvPr id="806" name="Google Shape;806;p32"/>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32"/>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32"/>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32"/>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32"/>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1" name="Google Shape;811;p32"/>
          <p:cNvGrpSpPr/>
          <p:nvPr/>
        </p:nvGrpSpPr>
        <p:grpSpPr>
          <a:xfrm>
            <a:off x="7456205" y="3275257"/>
            <a:ext cx="974558" cy="3164817"/>
            <a:chOff x="6278982" y="2751992"/>
            <a:chExt cx="478381" cy="1553513"/>
          </a:xfrm>
        </p:grpSpPr>
        <p:sp>
          <p:nvSpPr>
            <p:cNvPr id="812" name="Google Shape;812;p32"/>
            <p:cNvSpPr/>
            <p:nvPr/>
          </p:nvSpPr>
          <p:spPr>
            <a:xfrm rot="-5400000">
              <a:off x="6192439" y="3740581"/>
              <a:ext cx="1059686" cy="70161"/>
            </a:xfrm>
            <a:custGeom>
              <a:avLst/>
              <a:gdLst/>
              <a:ahLst/>
              <a:cxnLst/>
              <a:rect l="l" t="t" r="r" b="b"/>
              <a:pathLst>
                <a:path w="24362" h="1613" extrusionOk="0">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32"/>
            <p:cNvSpPr/>
            <p:nvPr/>
          </p:nvSpPr>
          <p:spPr>
            <a:xfrm rot="-5400000">
              <a:off x="6010359" y="3607522"/>
              <a:ext cx="1325804" cy="70161"/>
            </a:xfrm>
            <a:custGeom>
              <a:avLst/>
              <a:gdLst/>
              <a:ahLst/>
              <a:cxnLst/>
              <a:rect l="l" t="t" r="r" b="b"/>
              <a:pathLst>
                <a:path w="30480" h="1613" extrusionOk="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32"/>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32"/>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32"/>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32"/>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32"/>
            <p:cNvSpPr/>
            <p:nvPr/>
          </p:nvSpPr>
          <p:spPr>
            <a:xfrm rot="-5400000">
              <a:off x="5790418" y="3674835"/>
              <a:ext cx="1119234" cy="142106"/>
            </a:xfrm>
            <a:custGeom>
              <a:avLst/>
              <a:gdLst/>
              <a:ahLst/>
              <a:cxnLst/>
              <a:rect l="l" t="t" r="r" b="b"/>
              <a:pathLst>
                <a:path w="25731" h="3267" extrusionOk="0">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32"/>
            <p:cNvSpPr/>
            <p:nvPr/>
          </p:nvSpPr>
          <p:spPr>
            <a:xfrm rot="-5400000">
              <a:off x="6430370" y="3978513"/>
              <a:ext cx="620405" cy="33580"/>
            </a:xfrm>
            <a:custGeom>
              <a:avLst/>
              <a:gdLst/>
              <a:ahLst/>
              <a:cxnLst/>
              <a:rect l="l" t="t" r="r" b="b"/>
              <a:pathLst>
                <a:path w="14263" h="772" extrusionOk="0">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32"/>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68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xml"/><Relationship Id="rId2" Type="http://schemas.openxmlformats.org/officeDocument/2006/relationships/image" Target="../media/image2.jpe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xml"/><Relationship Id="rId2" Type="http://schemas.openxmlformats.org/officeDocument/2006/relationships/image" Target="../media/image6.jpe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36"/>
          <p:cNvSpPr txBox="1">
            <a:spLocks noGrp="1"/>
          </p:cNvSpPr>
          <p:nvPr>
            <p:ph type="ctrTitle"/>
          </p:nvPr>
        </p:nvSpPr>
        <p:spPr>
          <a:xfrm>
            <a:off x="888511" y="1427822"/>
            <a:ext cx="6029078" cy="1718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3600">
                <a:latin typeface="Arial" panose="020B0604020202020204" pitchFamily="34" charset="0"/>
                <a:cs typeface="Arial" panose="020B0604020202020204" pitchFamily="34" charset="0"/>
              </a:rPr>
              <a:t>ĐỀ TÀI: </a:t>
            </a:r>
            <a:r>
              <a:rPr lang="vi-VN" sz="3600">
                <a:latin typeface="Arial" panose="020B0604020202020204" pitchFamily="34" charset="0"/>
                <a:cs typeface="Arial" panose="020B0604020202020204" pitchFamily="34" charset="0"/>
              </a:rPr>
              <a:t>PHÁT </a:t>
            </a:r>
            <a:r>
              <a:rPr lang="vi-VN" sz="3600" dirty="0">
                <a:latin typeface="Arial" panose="020B0604020202020204" pitchFamily="34" charset="0"/>
                <a:cs typeface="Arial" panose="020B0604020202020204" pitchFamily="34" charset="0"/>
              </a:rPr>
              <a:t>HIỆN </a:t>
            </a:r>
            <a:r>
              <a:rPr lang="en-US" altLang="vi-VN" sz="3600" dirty="0">
                <a:latin typeface="Arial" panose="020B0604020202020204" pitchFamily="34" charset="0"/>
                <a:cs typeface="Arial" panose="020B0604020202020204" pitchFamily="34" charset="0"/>
              </a:rPr>
              <a:t>ĐỐI TƯỢNG</a:t>
            </a:r>
            <a:r>
              <a:rPr lang="vi-VN" sz="3600" dirty="0">
                <a:latin typeface="Arial" panose="020B0604020202020204" pitchFamily="34" charset="0"/>
                <a:cs typeface="Arial" panose="020B0604020202020204" pitchFamily="34" charset="0"/>
              </a:rPr>
              <a:t> SỬ DỤNG HOG</a:t>
            </a:r>
            <a:endParaRPr sz="3600" dirty="0">
              <a:latin typeface="Arial" panose="020B0604020202020204" pitchFamily="34" charset="0"/>
              <a:cs typeface="Arial" panose="020B0604020202020204" pitchFamily="34" charset="0"/>
            </a:endParaRPr>
          </a:p>
        </p:txBody>
      </p:sp>
      <p:sp>
        <p:nvSpPr>
          <p:cNvPr id="832" name="Google Shape;832;p36"/>
          <p:cNvSpPr txBox="1">
            <a:spLocks noGrp="1"/>
          </p:cNvSpPr>
          <p:nvPr>
            <p:ph type="subTitle" idx="1"/>
          </p:nvPr>
        </p:nvSpPr>
        <p:spPr>
          <a:xfrm>
            <a:off x="713225" y="529358"/>
            <a:ext cx="5243700" cy="3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Anton" pitchFamily="2" charset="0"/>
              </a:rPr>
              <a:t>Báo cáo</a:t>
            </a:r>
            <a:r>
              <a:rPr lang="en-US">
                <a:latin typeface="Anton" pitchFamily="2" charset="0"/>
              </a:rPr>
              <a:t>:</a:t>
            </a:r>
            <a:r>
              <a:rPr lang="vi-VN">
                <a:latin typeface="Anton" pitchFamily="2" charset="0"/>
              </a:rPr>
              <a:t> </a:t>
            </a:r>
            <a:r>
              <a:rPr lang="vi-VN" dirty="0">
                <a:latin typeface="Anton" pitchFamily="2" charset="0"/>
              </a:rPr>
              <a:t>kết thúc học phần Xử lý ảnh số và thị giác máy tính</a:t>
            </a:r>
            <a:endParaRPr lang="vi-VN" dirty="0">
              <a:latin typeface="Anton" pitchFamily="2" charset="0"/>
            </a:endParaRPr>
          </a:p>
          <a:p>
            <a:pPr marL="0" lvl="0" indent="0" algn="l" rtl="0">
              <a:spcBef>
                <a:spcPts val="0"/>
              </a:spcBef>
              <a:spcAft>
                <a:spcPts val="0"/>
              </a:spcAft>
              <a:buNone/>
            </a:pPr>
            <a:endParaRPr dirty="0">
              <a:latin typeface="Anton" pitchFamily="2" charset="0"/>
            </a:endParaRPr>
          </a:p>
        </p:txBody>
      </p:sp>
      <p:sp>
        <p:nvSpPr>
          <p:cNvPr id="2" name="Google Shape;832;p36"/>
          <p:cNvSpPr txBox="1"/>
          <p:nvPr/>
        </p:nvSpPr>
        <p:spPr>
          <a:xfrm>
            <a:off x="3352165" y="3146425"/>
            <a:ext cx="3037840" cy="703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indent="0"/>
            <a:r>
              <a:rPr lang="vi-VN" sz="3600" dirty="0">
                <a:latin typeface="Anton" pitchFamily="2" charset="0"/>
              </a:rPr>
              <a:t>Nhóm</a:t>
            </a:r>
            <a:r>
              <a:rPr lang="vi-VN" sz="3600">
                <a:latin typeface="Anton" pitchFamily="2" charset="0"/>
              </a:rPr>
              <a:t>: 15</a:t>
            </a:r>
            <a:endParaRPr lang="vi-VN" sz="3600" dirty="0">
              <a:latin typeface="Anton"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2" name="Google Shape;870;p40"/>
          <p:cNvSpPr txBox="1"/>
          <p:nvPr/>
        </p:nvSpPr>
        <p:spPr>
          <a:xfrm>
            <a:off x="819000" y="33952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a:t>3. Ứng dụng HOG trong nhận dạng vật thể</a:t>
            </a:r>
            <a:endParaRPr lang="vi-VN" dirty="0"/>
          </a:p>
        </p:txBody>
      </p:sp>
      <p:sp>
        <p:nvSpPr>
          <p:cNvPr id="7" name="Google Shape;872;p40"/>
          <p:cNvSpPr txBox="1"/>
          <p:nvPr/>
        </p:nvSpPr>
        <p:spPr>
          <a:xfrm>
            <a:off x="719999" y="1193285"/>
            <a:ext cx="4145915" cy="87717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chemeClr val="tx1"/>
              </a:buClr>
            </a:pPr>
            <a:r>
              <a:rPr lang="vi-VN" dirty="0">
                <a:solidFill>
                  <a:schemeClr val="tx1"/>
                </a:solidFill>
                <a:latin typeface="Arial" panose="020B0604020202020204" pitchFamily="34" charset="0"/>
                <a:cs typeface="Arial" panose="020B0604020202020204" pitchFamily="34" charset="0"/>
              </a:rPr>
              <a:t>Phát hiện đối tượng(con người) thông qua hình ảnh:</a:t>
            </a:r>
            <a:endParaRPr lang="vi-VN" dirty="0">
              <a:solidFill>
                <a:schemeClr val="tx1"/>
              </a:solidFill>
              <a:latin typeface="Arial" panose="020B0604020202020204" pitchFamily="34" charset="0"/>
              <a:cs typeface="Arial" panose="020B0604020202020204" pitchFamily="34" charset="0"/>
            </a:endParaRPr>
          </a:p>
          <a:p>
            <a:pPr>
              <a:lnSpc>
                <a:spcPct val="200000"/>
              </a:lnSpc>
              <a:buClr>
                <a:schemeClr val="tx1"/>
              </a:buClr>
            </a:pPr>
            <a:r>
              <a:rPr lang="vi-VN" dirty="0">
                <a:solidFill>
                  <a:schemeClr val="tx1"/>
                </a:solidFill>
                <a:latin typeface="Arial" panose="020B0604020202020204" pitchFamily="34" charset="0"/>
                <a:cs typeface="Arial" panose="020B0604020202020204" pitchFamily="34" charset="0"/>
              </a:rPr>
              <a:t>Kết quả chạy chương trình:</a:t>
            </a:r>
            <a:endParaRPr lang="vi-VN" dirty="0">
              <a:solidFill>
                <a:schemeClr val="tx1"/>
              </a:solidFill>
              <a:latin typeface="Arial" panose="020B0604020202020204" pitchFamily="34" charset="0"/>
              <a:cs typeface="Arial" panose="020B0604020202020204" pitchFamily="34" charset="0"/>
            </a:endParaRPr>
          </a:p>
          <a:p>
            <a:endParaRPr lang="vi-VN" dirty="0">
              <a:solidFill>
                <a:schemeClr val="tx1"/>
              </a:solidFill>
              <a:latin typeface="Aton"/>
            </a:endParaRPr>
          </a:p>
          <a:p>
            <a:endParaRPr lang="en-US" dirty="0">
              <a:solidFill>
                <a:schemeClr val="tx1"/>
              </a:solidFill>
              <a:latin typeface="Aton"/>
            </a:endParaRPr>
          </a:p>
        </p:txBody>
      </p:sp>
      <p:pic>
        <p:nvPicPr>
          <p:cNvPr id="11" name="Picture 10"/>
          <p:cNvPicPr>
            <a:picLocks noChangeAspect="1"/>
          </p:cNvPicPr>
          <p:nvPr/>
        </p:nvPicPr>
        <p:blipFill>
          <a:blip r:embed="rId1"/>
          <a:stretch>
            <a:fillRect/>
          </a:stretch>
        </p:blipFill>
        <p:spPr>
          <a:xfrm>
            <a:off x="3474600" y="2070826"/>
            <a:ext cx="5190368" cy="26800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2" name="Google Shape;870;p40"/>
          <p:cNvSpPr txBox="1"/>
          <p:nvPr/>
        </p:nvSpPr>
        <p:spPr>
          <a:xfrm>
            <a:off x="819000" y="33952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a:t>3. Ứng dụng HOG trong nhận dạng vật thể</a:t>
            </a:r>
            <a:endParaRPr lang="vi-VN" dirty="0"/>
          </a:p>
        </p:txBody>
      </p:sp>
      <p:sp>
        <p:nvSpPr>
          <p:cNvPr id="7" name="Google Shape;872;p40"/>
          <p:cNvSpPr txBox="1"/>
          <p:nvPr/>
        </p:nvSpPr>
        <p:spPr>
          <a:xfrm>
            <a:off x="697230" y="1193165"/>
            <a:ext cx="4168775" cy="4527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vi-VN" dirty="0">
                <a:solidFill>
                  <a:schemeClr val="tx1"/>
                </a:solidFill>
                <a:latin typeface="Arial" panose="020B0604020202020204" pitchFamily="34" charset="0"/>
                <a:cs typeface="Arial" panose="020B0604020202020204" pitchFamily="34" charset="0"/>
              </a:rPr>
              <a:t>Phát hiện đối tượng(con người) thông qua video:</a:t>
            </a:r>
            <a:endParaRPr lang="vi-VN" dirty="0">
              <a:solidFill>
                <a:schemeClr val="tx1"/>
              </a:solidFill>
              <a:latin typeface="Arial" panose="020B0604020202020204" pitchFamily="34" charset="0"/>
              <a:cs typeface="Arial" panose="020B0604020202020204" pitchFamily="34" charset="0"/>
            </a:endParaRPr>
          </a:p>
          <a:p>
            <a:pPr>
              <a:lnSpc>
                <a:spcPct val="200000"/>
              </a:lnSpc>
            </a:pPr>
            <a:r>
              <a:rPr lang="vi-VN" dirty="0">
                <a:solidFill>
                  <a:schemeClr val="tx1"/>
                </a:solidFill>
                <a:latin typeface="Arial" panose="020B0604020202020204" pitchFamily="34" charset="0"/>
                <a:cs typeface="Arial" panose="020B0604020202020204" pitchFamily="34" charset="0"/>
              </a:rPr>
              <a:t>Nhập vào thư viện và setup các đối tượng sử dụng.</a:t>
            </a:r>
            <a:endParaRPr lang="vi-VN" dirty="0">
              <a:solidFill>
                <a:schemeClr val="tx1"/>
              </a:solidFill>
              <a:latin typeface="Arial" panose="020B0604020202020204" pitchFamily="34" charset="0"/>
              <a:cs typeface="Arial" panose="020B0604020202020204" pitchFamily="34" charset="0"/>
            </a:endParaRPr>
          </a:p>
          <a:p>
            <a:pPr>
              <a:lnSpc>
                <a:spcPct val="200000"/>
              </a:lnSpc>
            </a:pPr>
            <a:endParaRPr lang="vi-VN" dirty="0">
              <a:solidFill>
                <a:schemeClr val="tx1"/>
              </a:solidFill>
              <a:latin typeface="Aton"/>
            </a:endParaRPr>
          </a:p>
          <a:p>
            <a:endParaRPr lang="vi-VN" dirty="0">
              <a:solidFill>
                <a:schemeClr val="tx1"/>
              </a:solidFill>
              <a:latin typeface="Aton"/>
            </a:endParaRPr>
          </a:p>
          <a:p>
            <a:endParaRPr lang="en-US" dirty="0">
              <a:solidFill>
                <a:schemeClr val="tx1"/>
              </a:solidFill>
              <a:latin typeface="Aton"/>
            </a:endParaRPr>
          </a:p>
        </p:txBody>
      </p:sp>
      <p:pic>
        <p:nvPicPr>
          <p:cNvPr id="6" name="Picture 5"/>
          <p:cNvPicPr>
            <a:picLocks noChangeAspect="1"/>
          </p:cNvPicPr>
          <p:nvPr/>
        </p:nvPicPr>
        <p:blipFill>
          <a:blip r:embed="rId1"/>
          <a:stretch>
            <a:fillRect/>
          </a:stretch>
        </p:blipFill>
        <p:spPr>
          <a:xfrm>
            <a:off x="819059" y="2809421"/>
            <a:ext cx="5096586" cy="1648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par>
                                <p:cTn id="15" presetID="16" presetClass="entr" presetSubtype="21"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2" name="Google Shape;870;p40"/>
          <p:cNvSpPr txBox="1"/>
          <p:nvPr/>
        </p:nvSpPr>
        <p:spPr>
          <a:xfrm>
            <a:off x="819000" y="33952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a:t>3. Ứng dụng HOG trong nhận dạng vật thể</a:t>
            </a:r>
            <a:endParaRPr lang="vi-VN" dirty="0"/>
          </a:p>
        </p:txBody>
      </p:sp>
      <p:sp>
        <p:nvSpPr>
          <p:cNvPr id="7" name="Google Shape;872;p40"/>
          <p:cNvSpPr txBox="1"/>
          <p:nvPr/>
        </p:nvSpPr>
        <p:spPr>
          <a:xfrm>
            <a:off x="529499" y="1040885"/>
            <a:ext cx="4145915" cy="45263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vi-VN" dirty="0">
                <a:solidFill>
                  <a:schemeClr val="tx1"/>
                </a:solidFill>
                <a:latin typeface="Arial" panose="020B0604020202020204" pitchFamily="34" charset="0"/>
                <a:cs typeface="Arial" panose="020B0604020202020204" pitchFamily="34" charset="0"/>
              </a:rPr>
              <a:t>Phát hiện đối tượng(con người) thông qua video:</a:t>
            </a:r>
            <a:endParaRPr lang="vi-VN" dirty="0">
              <a:solidFill>
                <a:schemeClr val="tx1"/>
              </a:solidFill>
              <a:latin typeface="Arial" panose="020B0604020202020204" pitchFamily="34" charset="0"/>
              <a:cs typeface="Arial" panose="020B0604020202020204" pitchFamily="34" charset="0"/>
            </a:endParaRPr>
          </a:p>
          <a:p>
            <a:pPr>
              <a:lnSpc>
                <a:spcPct val="200000"/>
              </a:lnSpc>
            </a:pPr>
            <a:endParaRPr lang="vi-VN" dirty="0">
              <a:solidFill>
                <a:schemeClr val="tx1"/>
              </a:solidFill>
              <a:latin typeface="Aton"/>
            </a:endParaRPr>
          </a:p>
          <a:p>
            <a:endParaRPr lang="vi-VN" dirty="0">
              <a:solidFill>
                <a:schemeClr val="tx1"/>
              </a:solidFill>
              <a:latin typeface="Aton"/>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r>
              <a:rPr lang="en-US" dirty="0">
                <a:solidFill>
                  <a:schemeClr val="tx1"/>
                </a:solidFill>
                <a:latin typeface="Arial" panose="020B0604020202020204" pitchFamily="34" charset="0"/>
                <a:cs typeface="Arial" panose="020B0604020202020204" pitchFamily="34" charset="0"/>
              </a:rPr>
              <a:t>Đối với dữ liệu dạng video, ta sử dụng</a:t>
            </a:r>
            <a:endParaRPr lang="en-US" dirty="0">
              <a:solidFill>
                <a:schemeClr val="tx1"/>
              </a:solidFill>
              <a:latin typeface="Arial" panose="020B0604020202020204" pitchFamily="34" charset="0"/>
              <a:cs typeface="Arial" panose="020B0604020202020204" pitchFamily="34" charset="0"/>
            </a:endParaRPr>
          </a:p>
          <a:p>
            <a:r>
              <a:rPr lang="en-US" dirty="0">
                <a:solidFill>
                  <a:schemeClr val="tx1"/>
                </a:solidFill>
                <a:latin typeface="Arial" panose="020B0604020202020204" pitchFamily="34" charset="0"/>
                <a:cs typeface="Arial" panose="020B0604020202020204" pitchFamily="34" charset="0"/>
              </a:rPr>
              <a:t>hàm VideoCapture của thư viện Cv2</a:t>
            </a:r>
            <a:endParaRPr lang="en-US" dirty="0">
              <a:solidFill>
                <a:schemeClr val="tx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
          <a:stretch>
            <a:fillRect/>
          </a:stretch>
        </p:blipFill>
        <p:spPr>
          <a:xfrm>
            <a:off x="5073015" y="958215"/>
            <a:ext cx="3251200" cy="3862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7"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900" decel="100000" fill="hold"/>
                                        <p:tgtEl>
                                          <p:spTgt spid="3"/>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2" name="Google Shape;870;p40"/>
          <p:cNvSpPr txBox="1"/>
          <p:nvPr/>
        </p:nvSpPr>
        <p:spPr>
          <a:xfrm>
            <a:off x="819000" y="33952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dirty="0"/>
              <a:t>3. Ứng dụng HOG trong nhận dạng vật thể</a:t>
            </a:r>
            <a:endParaRPr lang="vi-VN" dirty="0"/>
          </a:p>
        </p:txBody>
      </p:sp>
      <p:sp>
        <p:nvSpPr>
          <p:cNvPr id="7" name="Google Shape;872;p40"/>
          <p:cNvSpPr txBox="1"/>
          <p:nvPr/>
        </p:nvSpPr>
        <p:spPr>
          <a:xfrm>
            <a:off x="719999" y="1193284"/>
            <a:ext cx="4145915" cy="77267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vi-VN" dirty="0">
                <a:solidFill>
                  <a:schemeClr val="tx1"/>
                </a:solidFill>
                <a:latin typeface="Arial" panose="020B0604020202020204" pitchFamily="34" charset="0"/>
                <a:cs typeface="Arial" panose="020B0604020202020204" pitchFamily="34" charset="0"/>
              </a:rPr>
              <a:t>Phát hiện đối tượng(con người) thông qua video:</a:t>
            </a:r>
            <a:endParaRPr lang="vi-VN" dirty="0">
              <a:solidFill>
                <a:schemeClr val="tx1"/>
              </a:solidFill>
              <a:latin typeface="Arial" panose="020B0604020202020204" pitchFamily="34" charset="0"/>
              <a:cs typeface="Arial" panose="020B0604020202020204" pitchFamily="34" charset="0"/>
            </a:endParaRPr>
          </a:p>
          <a:p>
            <a:pPr>
              <a:lnSpc>
                <a:spcPct val="200000"/>
              </a:lnSpc>
            </a:pPr>
            <a:r>
              <a:rPr lang="vi-VN" dirty="0">
                <a:solidFill>
                  <a:schemeClr val="tx1"/>
                </a:solidFill>
                <a:latin typeface="Arial" panose="020B0604020202020204" pitchFamily="34" charset="0"/>
                <a:cs typeface="Arial" panose="020B0604020202020204" pitchFamily="34" charset="0"/>
              </a:rPr>
              <a:t>Kết quả chạy chương trình</a:t>
            </a:r>
            <a:endParaRPr lang="vi-VN" dirty="0">
              <a:solidFill>
                <a:schemeClr val="tx1"/>
              </a:solidFill>
              <a:latin typeface="Arial" panose="020B0604020202020204" pitchFamily="34" charset="0"/>
              <a:cs typeface="Arial" panose="020B0604020202020204" pitchFamily="34" charset="0"/>
            </a:endParaRPr>
          </a:p>
          <a:p>
            <a:pPr>
              <a:lnSpc>
                <a:spcPct val="200000"/>
              </a:lnSpc>
            </a:pPr>
            <a:endParaRPr lang="vi-VN" dirty="0">
              <a:solidFill>
                <a:schemeClr val="tx1"/>
              </a:solidFill>
              <a:latin typeface="Aton"/>
            </a:endParaRPr>
          </a:p>
          <a:p>
            <a:endParaRPr lang="vi-VN" dirty="0">
              <a:solidFill>
                <a:schemeClr val="tx1"/>
              </a:solidFill>
              <a:latin typeface="Aton"/>
            </a:endParaRPr>
          </a:p>
          <a:p>
            <a:endParaRPr lang="en-US" dirty="0">
              <a:solidFill>
                <a:schemeClr val="tx1"/>
              </a:solidFill>
              <a:latin typeface="Aton"/>
            </a:endParaRPr>
          </a:p>
        </p:txBody>
      </p:sp>
      <p:pic>
        <p:nvPicPr>
          <p:cNvPr id="4" name="Picture 3"/>
          <p:cNvPicPr>
            <a:picLocks noChangeAspect="1"/>
          </p:cNvPicPr>
          <p:nvPr/>
        </p:nvPicPr>
        <p:blipFill>
          <a:blip r:embed="rId1"/>
          <a:stretch>
            <a:fillRect/>
          </a:stretch>
        </p:blipFill>
        <p:spPr>
          <a:xfrm>
            <a:off x="819000" y="2136238"/>
            <a:ext cx="5130244" cy="27086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50" name="Google Shape;950;p46"/>
          <p:cNvSpPr txBox="1">
            <a:spLocks noGrp="1"/>
          </p:cNvSpPr>
          <p:nvPr>
            <p:ph type="title"/>
          </p:nvPr>
        </p:nvSpPr>
        <p:spPr>
          <a:xfrm>
            <a:off x="569005" y="415995"/>
            <a:ext cx="8005989" cy="572700"/>
          </a:xfrm>
          <a:prstGeom prst="rect">
            <a:avLst/>
          </a:prstGeom>
        </p:spPr>
        <p:txBody>
          <a:bodyPr spcFirstLastPara="1" wrap="square" lIns="91425" tIns="91425" rIns="91425" bIns="91425" anchor="t" anchorCtr="0">
            <a:noAutofit/>
          </a:bodyPr>
          <a:lstStyle/>
          <a:p>
            <a:r>
              <a:rPr lang="vi-VN" dirty="0">
                <a:solidFill>
                  <a:schemeClr val="tx1"/>
                </a:solidFill>
                <a:latin typeface="Anton" pitchFamily="2" charset="0"/>
              </a:rPr>
              <a:t>4</a:t>
            </a:r>
            <a:r>
              <a:rPr lang="vi-VN">
                <a:solidFill>
                  <a:schemeClr val="tx1"/>
                </a:solidFill>
                <a:latin typeface="Anton" pitchFamily="2" charset="0"/>
              </a:rPr>
              <a:t>. </a:t>
            </a:r>
            <a:r>
              <a:rPr lang="en-US">
                <a:solidFill>
                  <a:schemeClr val="tx1"/>
                </a:solidFill>
                <a:latin typeface="Anton" pitchFamily="2" charset="0"/>
              </a:rPr>
              <a:t>ƯU NHƯỢC, ĐIỂM CỦA THUẬT TOÁN </a:t>
            </a:r>
            <a:br>
              <a:rPr lang="en-US" dirty="0">
                <a:solidFill>
                  <a:schemeClr val="tx1"/>
                </a:solidFill>
                <a:latin typeface="Anton" pitchFamily="2" charset="0"/>
              </a:rPr>
            </a:br>
            <a:endParaRPr dirty="0"/>
          </a:p>
        </p:txBody>
      </p:sp>
      <p:sp>
        <p:nvSpPr>
          <p:cNvPr id="14" name="Google Shape;872;p40"/>
          <p:cNvSpPr txBox="1"/>
          <p:nvPr/>
        </p:nvSpPr>
        <p:spPr>
          <a:xfrm>
            <a:off x="713467" y="1173690"/>
            <a:ext cx="7124247" cy="124947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vi-VN" dirty="0">
                <a:solidFill>
                  <a:schemeClr val="tx1"/>
                </a:solidFill>
                <a:latin typeface="Arial" panose="020B0604020202020204" pitchFamily="34" charset="0"/>
                <a:cs typeface="Arial" panose="020B0604020202020204" pitchFamily="34" charset="0"/>
              </a:rPr>
              <a:t>Ưu điểm:</a:t>
            </a:r>
            <a:endParaRPr lang="vi-VN" dirty="0">
              <a:solidFill>
                <a:schemeClr val="tx1"/>
              </a:solidFill>
              <a:latin typeface="Arial" panose="020B0604020202020204" pitchFamily="34" charset="0"/>
              <a:cs typeface="Arial" panose="020B0604020202020204" pitchFamily="34" charset="0"/>
            </a:endParaRPr>
          </a:p>
          <a:p>
            <a:r>
              <a:rPr lang="vi-VN" dirty="0">
                <a:solidFill>
                  <a:schemeClr val="tx1"/>
                </a:solidFill>
                <a:latin typeface="Arial" panose="020B0604020202020204" pitchFamily="34" charset="0"/>
                <a:cs typeface="Arial" panose="020B0604020202020204" pitchFamily="34" charset="0"/>
              </a:rPr>
              <a:t>HOG là một phương pháp đơn giản và dễ hiểu, có khả năng trích xuất đặc trưng tốt và dễ sử dụng với các kỹ thuật máy học để phân loại đối tượng.</a:t>
            </a:r>
            <a:endParaRPr lang="vi-VN" dirty="0">
              <a:solidFill>
                <a:schemeClr val="tx1"/>
              </a:solidFill>
              <a:latin typeface="Arial" panose="020B0604020202020204" pitchFamily="34" charset="0"/>
              <a:cs typeface="Arial" panose="020B0604020202020204" pitchFamily="34" charset="0"/>
            </a:endParaRPr>
          </a:p>
          <a:p>
            <a:r>
              <a:rPr lang="vi-VN" dirty="0">
                <a:solidFill>
                  <a:schemeClr val="tx1"/>
                </a:solidFill>
                <a:latin typeface="Arial" panose="020B0604020202020204" pitchFamily="34" charset="0"/>
                <a:cs typeface="Arial" panose="020B0604020202020204" pitchFamily="34" charset="0"/>
              </a:rPr>
              <a:t>HOG tương đối ổn định với các biến đổi đối với ánh sáng, màu sắc và các yếu tố khác của hình ảnh.</a:t>
            </a:r>
            <a:endParaRPr lang="vi-VN" dirty="0">
              <a:solidFill>
                <a:schemeClr val="tx1"/>
              </a:solidFill>
              <a:latin typeface="Arial" panose="020B0604020202020204" pitchFamily="34" charset="0"/>
              <a:cs typeface="Arial" panose="020B0604020202020204" pitchFamily="34" charset="0"/>
            </a:endParaRPr>
          </a:p>
          <a:p>
            <a:endParaRPr lang="vi-VN" dirty="0">
              <a:solidFill>
                <a:schemeClr val="tx1"/>
              </a:solidFill>
              <a:latin typeface="Aton"/>
            </a:endParaRPr>
          </a:p>
          <a:p>
            <a:endParaRPr lang="en-US" dirty="0">
              <a:solidFill>
                <a:schemeClr val="tx1"/>
              </a:solidFill>
              <a:latin typeface="Aton"/>
            </a:endParaRPr>
          </a:p>
        </p:txBody>
      </p:sp>
      <p:sp>
        <p:nvSpPr>
          <p:cNvPr id="15" name="Google Shape;872;p40"/>
          <p:cNvSpPr txBox="1"/>
          <p:nvPr/>
        </p:nvSpPr>
        <p:spPr>
          <a:xfrm>
            <a:off x="713466" y="2571750"/>
            <a:ext cx="7124247" cy="124947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vi-VN" dirty="0">
                <a:solidFill>
                  <a:schemeClr val="tx1"/>
                </a:solidFill>
                <a:latin typeface="Arial" panose="020B0604020202020204" pitchFamily="34" charset="0"/>
                <a:cs typeface="Arial" panose="020B0604020202020204" pitchFamily="34" charset="0"/>
              </a:rPr>
              <a:t>Hạn chế:</a:t>
            </a:r>
            <a:endParaRPr lang="vi-VN" dirty="0">
              <a:solidFill>
                <a:schemeClr val="tx1"/>
              </a:solidFill>
              <a:latin typeface="Arial" panose="020B0604020202020204" pitchFamily="34" charset="0"/>
              <a:cs typeface="Arial" panose="020B0604020202020204" pitchFamily="34" charset="0"/>
            </a:endParaRPr>
          </a:p>
          <a:p>
            <a:r>
              <a:rPr lang="vi-VN" dirty="0">
                <a:solidFill>
                  <a:schemeClr val="tx1"/>
                </a:solidFill>
                <a:latin typeface="Arial" panose="020B0604020202020204" pitchFamily="34" charset="0"/>
                <a:cs typeface="Arial" panose="020B0604020202020204" pitchFamily="34" charset="0"/>
              </a:rPr>
              <a:t>HOG không hiệu quả với các vật thể có kích thước quá lớn hoặc quá nhỏ</a:t>
            </a:r>
            <a:endParaRPr lang="vi-VN" dirty="0">
              <a:solidFill>
                <a:schemeClr val="tx1"/>
              </a:solidFill>
              <a:latin typeface="Arial" panose="020B0604020202020204" pitchFamily="34" charset="0"/>
              <a:cs typeface="Arial" panose="020B0604020202020204" pitchFamily="34" charset="0"/>
            </a:endParaRPr>
          </a:p>
          <a:p>
            <a:r>
              <a:rPr lang="vi-VN" dirty="0">
                <a:solidFill>
                  <a:schemeClr val="tx1"/>
                </a:solidFill>
                <a:latin typeface="Arial" panose="020B0604020202020204" pitchFamily="34" charset="0"/>
                <a:cs typeface="Arial" panose="020B0604020202020204" pitchFamily="34" charset="0"/>
              </a:rPr>
              <a:t>HOG có thể bị ảnh hưởng bởi các yếu tố đặc trưng của ảnh, do đó cần có tiền xử lý hình ảnh trước khi sử dụng</a:t>
            </a:r>
            <a:endParaRPr lang="vi-VN" dirty="0">
              <a:solidFill>
                <a:schemeClr val="tx1"/>
              </a:solidFill>
              <a:latin typeface="Arial" panose="020B0604020202020204" pitchFamily="34" charset="0"/>
              <a:cs typeface="Arial" panose="020B0604020202020204" pitchFamily="34" charset="0"/>
            </a:endParaRPr>
          </a:p>
          <a:p>
            <a:r>
              <a:rPr lang="vi-VN" dirty="0">
                <a:solidFill>
                  <a:schemeClr val="tx1"/>
                </a:solidFill>
                <a:latin typeface="Arial" panose="020B0604020202020204" pitchFamily="34" charset="0"/>
                <a:cs typeface="Arial" panose="020B0604020202020204" pitchFamily="34" charset="0"/>
              </a:rPr>
              <a:t>Có thể yêu cầu nhiều tài nguyên và thời gian để tính toán nhận diện đối tượng</a:t>
            </a:r>
            <a:endParaRPr lang="vi-VN" dirty="0">
              <a:solidFill>
                <a:schemeClr val="tx1"/>
              </a:solidFill>
              <a:latin typeface="Arial" panose="020B0604020202020204" pitchFamily="34" charset="0"/>
              <a:cs typeface="Arial" panose="020B0604020202020204" pitchFamily="34" charset="0"/>
            </a:endParaRPr>
          </a:p>
          <a:p>
            <a:r>
              <a:rPr lang="vi-VN" dirty="0">
                <a:solidFill>
                  <a:schemeClr val="tx1"/>
                </a:solidFill>
                <a:latin typeface="Aton"/>
              </a:rPr>
              <a:t> </a:t>
            </a:r>
            <a:endParaRPr lang="vi-VN" dirty="0">
              <a:solidFill>
                <a:schemeClr val="tx1"/>
              </a:solidFill>
              <a:latin typeface="Aton"/>
            </a:endParaRPr>
          </a:p>
          <a:p>
            <a:endParaRPr lang="en-US" dirty="0">
              <a:solidFill>
                <a:schemeClr val="tx1"/>
              </a:solidFill>
              <a:latin typeface="Ato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50"/>
                                        </p:tgtEl>
                                        <p:attrNameLst>
                                          <p:attrName>style.visibility</p:attrName>
                                        </p:attrNameLst>
                                      </p:cBhvr>
                                      <p:to>
                                        <p:strVal val="visible"/>
                                      </p:to>
                                    </p:set>
                                    <p:animEffect transition="in" filter="wipe(down)">
                                      <p:cBhvr>
                                        <p:cTn id="7" dur="500"/>
                                        <p:tgtEl>
                                          <p:spTgt spid="9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0"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2" name="Google Shape;1676;p67"/>
          <p:cNvSpPr txBox="1"/>
          <p:nvPr/>
        </p:nvSpPr>
        <p:spPr>
          <a:xfrm>
            <a:off x="2347950" y="1832868"/>
            <a:ext cx="4448100" cy="16287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US" sz="8800" dirty="0"/>
              <a:t>Thanks!</a:t>
            </a:r>
            <a:endParaRPr lang="en-US" sz="8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38"/>
          <p:cNvSpPr txBox="1">
            <a:spLocks noGrp="1"/>
          </p:cNvSpPr>
          <p:nvPr>
            <p:ph type="title"/>
          </p:nvPr>
        </p:nvSpPr>
        <p:spPr>
          <a:xfrm>
            <a:off x="720000" y="5079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Thành Viên</a:t>
            </a:r>
            <a:endParaRPr dirty="0"/>
          </a:p>
        </p:txBody>
      </p:sp>
      <p:sp>
        <p:nvSpPr>
          <p:cNvPr id="851" name="Google Shape;851;p38"/>
          <p:cNvSpPr txBox="1">
            <a:spLocks noGrp="1"/>
          </p:cNvSpPr>
          <p:nvPr>
            <p:ph type="title" idx="5"/>
          </p:nvPr>
        </p:nvSpPr>
        <p:spPr>
          <a:xfrm>
            <a:off x="2672044" y="1295400"/>
            <a:ext cx="767100" cy="5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01</a:t>
            </a:r>
            <a:endParaRPr dirty="0"/>
          </a:p>
        </p:txBody>
      </p:sp>
      <p:sp>
        <p:nvSpPr>
          <p:cNvPr id="852" name="Google Shape;852;p38"/>
          <p:cNvSpPr txBox="1">
            <a:spLocks noGrp="1"/>
          </p:cNvSpPr>
          <p:nvPr>
            <p:ph type="title" idx="7"/>
          </p:nvPr>
        </p:nvSpPr>
        <p:spPr>
          <a:xfrm>
            <a:off x="5769569" y="1295400"/>
            <a:ext cx="767100" cy="5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853" name="Google Shape;853;p38"/>
          <p:cNvSpPr txBox="1">
            <a:spLocks noGrp="1"/>
          </p:cNvSpPr>
          <p:nvPr>
            <p:ph type="title" idx="8"/>
          </p:nvPr>
        </p:nvSpPr>
        <p:spPr>
          <a:xfrm>
            <a:off x="5736911" y="3016825"/>
            <a:ext cx="767100" cy="5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endParaRPr lang="en-GB"/>
          </a:p>
        </p:txBody>
      </p:sp>
      <p:sp>
        <p:nvSpPr>
          <p:cNvPr id="854" name="Google Shape;854;p38"/>
          <p:cNvSpPr txBox="1">
            <a:spLocks noGrp="1"/>
          </p:cNvSpPr>
          <p:nvPr>
            <p:ph type="title" idx="6"/>
          </p:nvPr>
        </p:nvSpPr>
        <p:spPr>
          <a:xfrm>
            <a:off x="2639386" y="3016825"/>
            <a:ext cx="767100" cy="5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sp>
        <p:nvSpPr>
          <p:cNvPr id="855" name="Google Shape;855;p38"/>
          <p:cNvSpPr txBox="1">
            <a:spLocks noGrp="1"/>
          </p:cNvSpPr>
          <p:nvPr>
            <p:ph type="subTitle" idx="9"/>
          </p:nvPr>
        </p:nvSpPr>
        <p:spPr>
          <a:xfrm>
            <a:off x="1793983" y="1851000"/>
            <a:ext cx="2523900" cy="51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Hà Tuấn Anh</a:t>
            </a:r>
            <a:endParaRPr dirty="0"/>
          </a:p>
        </p:txBody>
      </p:sp>
      <p:sp>
        <p:nvSpPr>
          <p:cNvPr id="856" name="Google Shape;856;p38"/>
          <p:cNvSpPr txBox="1">
            <a:spLocks noGrp="1"/>
          </p:cNvSpPr>
          <p:nvPr>
            <p:ph type="subTitle" idx="13"/>
          </p:nvPr>
        </p:nvSpPr>
        <p:spPr>
          <a:xfrm>
            <a:off x="4891509" y="1851000"/>
            <a:ext cx="2523900" cy="51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Nguyễn Quyền Anh</a:t>
            </a:r>
            <a:endParaRPr dirty="0"/>
          </a:p>
        </p:txBody>
      </p:sp>
      <p:sp>
        <p:nvSpPr>
          <p:cNvPr id="857" name="Google Shape;857;p38"/>
          <p:cNvSpPr txBox="1">
            <a:spLocks noGrp="1"/>
          </p:cNvSpPr>
          <p:nvPr>
            <p:ph type="subTitle" idx="14"/>
          </p:nvPr>
        </p:nvSpPr>
        <p:spPr>
          <a:xfrm>
            <a:off x="1761325" y="3547175"/>
            <a:ext cx="2523900" cy="51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Bùi Văn Bắc</a:t>
            </a:r>
            <a:endParaRPr dirty="0"/>
          </a:p>
        </p:txBody>
      </p:sp>
      <p:sp>
        <p:nvSpPr>
          <p:cNvPr id="858" name="Google Shape;858;p38"/>
          <p:cNvSpPr txBox="1">
            <a:spLocks noGrp="1"/>
          </p:cNvSpPr>
          <p:nvPr>
            <p:ph type="subTitle" idx="15"/>
          </p:nvPr>
        </p:nvSpPr>
        <p:spPr>
          <a:xfrm>
            <a:off x="4858851" y="3547175"/>
            <a:ext cx="2523900" cy="51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Vũ Văn Hùng</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6"/>
                                        </p:tgtEl>
                                        <p:attrNameLst>
                                          <p:attrName>style.visibility</p:attrName>
                                        </p:attrNameLst>
                                      </p:cBhvr>
                                      <p:to>
                                        <p:strVal val="visible"/>
                                      </p:to>
                                    </p:set>
                                    <p:animEffect transition="in" filter="fade">
                                      <p:cBhvr>
                                        <p:cTn id="7" dur="1000"/>
                                        <p:tgtEl>
                                          <p:spTgt spid="846"/>
                                        </p:tgtEl>
                                      </p:cBhvr>
                                    </p:animEffect>
                                    <p:anim calcmode="lin" valueType="num">
                                      <p:cBhvr>
                                        <p:cTn id="8" dur="1000" fill="hold"/>
                                        <p:tgtEl>
                                          <p:spTgt spid="846"/>
                                        </p:tgtEl>
                                        <p:attrNameLst>
                                          <p:attrName>ppt_x</p:attrName>
                                        </p:attrNameLst>
                                      </p:cBhvr>
                                      <p:tavLst>
                                        <p:tav tm="0">
                                          <p:val>
                                            <p:strVal val="#ppt_x"/>
                                          </p:val>
                                        </p:tav>
                                        <p:tav tm="100000">
                                          <p:val>
                                            <p:strVal val="#ppt_x"/>
                                          </p:val>
                                        </p:tav>
                                      </p:tavLst>
                                    </p:anim>
                                    <p:anim calcmode="lin" valueType="num">
                                      <p:cBhvr>
                                        <p:cTn id="9" dur="1000" fill="hold"/>
                                        <p:tgtEl>
                                          <p:spTgt spid="8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51"/>
                                        </p:tgtEl>
                                        <p:attrNameLst>
                                          <p:attrName>style.visibility</p:attrName>
                                        </p:attrNameLst>
                                      </p:cBhvr>
                                      <p:to>
                                        <p:strVal val="visible"/>
                                      </p:to>
                                    </p:set>
                                    <p:animEffect transition="in" filter="barn(inVertical)">
                                      <p:cBhvr>
                                        <p:cTn id="14" dur="500"/>
                                        <p:tgtEl>
                                          <p:spTgt spid="851"/>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855">
                                            <p:txEl>
                                              <p:pRg st="0" end="0"/>
                                            </p:txEl>
                                          </p:spTgt>
                                        </p:tgtEl>
                                        <p:attrNameLst>
                                          <p:attrName>style.visibility</p:attrName>
                                        </p:attrNameLst>
                                      </p:cBhvr>
                                      <p:to>
                                        <p:strVal val="visible"/>
                                      </p:to>
                                    </p:set>
                                    <p:animEffect transition="in" filter="barn(inVertical)">
                                      <p:cBhvr>
                                        <p:cTn id="17" dur="500"/>
                                        <p:tgtEl>
                                          <p:spTgt spid="855">
                                            <p:txEl>
                                              <p:pRg st="0" end="0"/>
                                            </p:txEl>
                                          </p:spTgt>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852"/>
                                        </p:tgtEl>
                                        <p:attrNameLst>
                                          <p:attrName>style.visibility</p:attrName>
                                        </p:attrNameLst>
                                      </p:cBhvr>
                                      <p:to>
                                        <p:strVal val="visible"/>
                                      </p:to>
                                    </p:set>
                                    <p:animEffect transition="in" filter="barn(inVertical)">
                                      <p:cBhvr>
                                        <p:cTn id="20" dur="500"/>
                                        <p:tgtEl>
                                          <p:spTgt spid="85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856">
                                            <p:txEl>
                                              <p:pRg st="0" end="0"/>
                                            </p:txEl>
                                          </p:spTgt>
                                        </p:tgtEl>
                                        <p:attrNameLst>
                                          <p:attrName>style.visibility</p:attrName>
                                        </p:attrNameLst>
                                      </p:cBhvr>
                                      <p:to>
                                        <p:strVal val="visible"/>
                                      </p:to>
                                    </p:set>
                                    <p:animEffect transition="in" filter="barn(inVertical)">
                                      <p:cBhvr>
                                        <p:cTn id="23" dur="500"/>
                                        <p:tgtEl>
                                          <p:spTgt spid="856">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54"/>
                                        </p:tgtEl>
                                        <p:attrNameLst>
                                          <p:attrName>style.visibility</p:attrName>
                                        </p:attrNameLst>
                                      </p:cBhvr>
                                      <p:to>
                                        <p:strVal val="visible"/>
                                      </p:to>
                                    </p:set>
                                    <p:animEffect transition="in" filter="fade">
                                      <p:cBhvr>
                                        <p:cTn id="28" dur="1000"/>
                                        <p:tgtEl>
                                          <p:spTgt spid="854"/>
                                        </p:tgtEl>
                                      </p:cBhvr>
                                    </p:animEffect>
                                    <p:anim calcmode="lin" valueType="num">
                                      <p:cBhvr>
                                        <p:cTn id="29" dur="1000" fill="hold"/>
                                        <p:tgtEl>
                                          <p:spTgt spid="854"/>
                                        </p:tgtEl>
                                        <p:attrNameLst>
                                          <p:attrName>ppt_x</p:attrName>
                                        </p:attrNameLst>
                                      </p:cBhvr>
                                      <p:tavLst>
                                        <p:tav tm="0">
                                          <p:val>
                                            <p:strVal val="#ppt_x"/>
                                          </p:val>
                                        </p:tav>
                                        <p:tav tm="100000">
                                          <p:val>
                                            <p:strVal val="#ppt_x"/>
                                          </p:val>
                                        </p:tav>
                                      </p:tavLst>
                                    </p:anim>
                                    <p:anim calcmode="lin" valueType="num">
                                      <p:cBhvr>
                                        <p:cTn id="30" dur="1000" fill="hold"/>
                                        <p:tgtEl>
                                          <p:spTgt spid="85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857">
                                            <p:txEl>
                                              <p:pRg st="0" end="0"/>
                                            </p:txEl>
                                          </p:spTgt>
                                        </p:tgtEl>
                                        <p:attrNameLst>
                                          <p:attrName>style.visibility</p:attrName>
                                        </p:attrNameLst>
                                      </p:cBhvr>
                                      <p:to>
                                        <p:strVal val="visible"/>
                                      </p:to>
                                    </p:set>
                                    <p:animEffect transition="in" filter="fade">
                                      <p:cBhvr>
                                        <p:cTn id="33" dur="1000"/>
                                        <p:tgtEl>
                                          <p:spTgt spid="857">
                                            <p:txEl>
                                              <p:pRg st="0" end="0"/>
                                            </p:txEl>
                                          </p:spTgt>
                                        </p:tgtEl>
                                      </p:cBhvr>
                                    </p:animEffect>
                                    <p:anim calcmode="lin" valueType="num">
                                      <p:cBhvr>
                                        <p:cTn id="34" dur="1000" fill="hold"/>
                                        <p:tgtEl>
                                          <p:spTgt spid="857">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57">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853"/>
                                        </p:tgtEl>
                                        <p:attrNameLst>
                                          <p:attrName>style.visibility</p:attrName>
                                        </p:attrNameLst>
                                      </p:cBhvr>
                                      <p:to>
                                        <p:strVal val="visible"/>
                                      </p:to>
                                    </p:set>
                                    <p:animEffect transition="in" filter="fade">
                                      <p:cBhvr>
                                        <p:cTn id="38" dur="1000"/>
                                        <p:tgtEl>
                                          <p:spTgt spid="853"/>
                                        </p:tgtEl>
                                      </p:cBhvr>
                                    </p:animEffect>
                                    <p:anim calcmode="lin" valueType="num">
                                      <p:cBhvr>
                                        <p:cTn id="39" dur="1000" fill="hold"/>
                                        <p:tgtEl>
                                          <p:spTgt spid="853"/>
                                        </p:tgtEl>
                                        <p:attrNameLst>
                                          <p:attrName>ppt_x</p:attrName>
                                        </p:attrNameLst>
                                      </p:cBhvr>
                                      <p:tavLst>
                                        <p:tav tm="0">
                                          <p:val>
                                            <p:strVal val="#ppt_x"/>
                                          </p:val>
                                        </p:tav>
                                        <p:tav tm="100000">
                                          <p:val>
                                            <p:strVal val="#ppt_x"/>
                                          </p:val>
                                        </p:tav>
                                      </p:tavLst>
                                    </p:anim>
                                    <p:anim calcmode="lin" valueType="num">
                                      <p:cBhvr>
                                        <p:cTn id="40" dur="1000" fill="hold"/>
                                        <p:tgtEl>
                                          <p:spTgt spid="853"/>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858">
                                            <p:txEl>
                                              <p:pRg st="0" end="0"/>
                                            </p:txEl>
                                          </p:spTgt>
                                        </p:tgtEl>
                                        <p:attrNameLst>
                                          <p:attrName>style.visibility</p:attrName>
                                        </p:attrNameLst>
                                      </p:cBhvr>
                                      <p:to>
                                        <p:strVal val="visible"/>
                                      </p:to>
                                    </p:set>
                                    <p:animEffect transition="in" filter="fade">
                                      <p:cBhvr>
                                        <p:cTn id="43" dur="1000"/>
                                        <p:tgtEl>
                                          <p:spTgt spid="858">
                                            <p:txEl>
                                              <p:pRg st="0" end="0"/>
                                            </p:txEl>
                                          </p:spTgt>
                                        </p:tgtEl>
                                      </p:cBhvr>
                                    </p:animEffect>
                                    <p:anim calcmode="lin" valueType="num">
                                      <p:cBhvr>
                                        <p:cTn id="44" dur="1000" fill="hold"/>
                                        <p:tgtEl>
                                          <p:spTgt spid="858">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85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6" grpId="0"/>
      <p:bldP spid="851" grpId="0"/>
      <p:bldP spid="852" grpId="0"/>
      <p:bldP spid="853" grpId="0"/>
      <p:bldP spid="854" grpId="0"/>
      <p:bldP spid="855" grpId="0" build="p"/>
      <p:bldP spid="856" grpId="0" build="p"/>
      <p:bldP spid="857" grpId="0" build="p"/>
      <p:bldP spid="85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5" name="Google Shape;865;p39"/>
          <p:cNvSpPr txBox="1">
            <a:spLocks noGrp="1"/>
          </p:cNvSpPr>
          <p:nvPr>
            <p:ph type="title" idx="2"/>
          </p:nvPr>
        </p:nvSpPr>
        <p:spPr>
          <a:xfrm>
            <a:off x="3417675" y="431871"/>
            <a:ext cx="1807907" cy="6400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dirty="0"/>
              <a:t>NỘI DUNG</a:t>
            </a:r>
            <a:endParaRPr sz="3200" dirty="0"/>
          </a:p>
        </p:txBody>
      </p:sp>
      <p:sp>
        <p:nvSpPr>
          <p:cNvPr id="6" name="TextBox 5"/>
          <p:cNvSpPr txBox="1"/>
          <p:nvPr/>
        </p:nvSpPr>
        <p:spPr>
          <a:xfrm>
            <a:off x="757644" y="1225840"/>
            <a:ext cx="2364379" cy="523220"/>
          </a:xfrm>
          <a:prstGeom prst="rect">
            <a:avLst/>
          </a:prstGeom>
          <a:noFill/>
        </p:spPr>
        <p:txBody>
          <a:bodyPr wrap="square" rtlCol="0">
            <a:spAutoFit/>
          </a:bodyPr>
          <a:lstStyle/>
          <a:p>
            <a:r>
              <a:rPr lang="vi-VN" dirty="0">
                <a:solidFill>
                  <a:schemeClr val="tx1"/>
                </a:solidFill>
                <a:latin typeface="Anton" pitchFamily="2" charset="0"/>
              </a:rPr>
              <a:t>1</a:t>
            </a:r>
            <a:r>
              <a:rPr lang="vi-VN">
                <a:solidFill>
                  <a:schemeClr val="tx1"/>
                </a:solidFill>
                <a:latin typeface="Anton" pitchFamily="2" charset="0"/>
              </a:rPr>
              <a:t>. </a:t>
            </a:r>
            <a:r>
              <a:rPr lang="en-US">
                <a:solidFill>
                  <a:schemeClr val="tx1"/>
                </a:solidFill>
                <a:latin typeface="Anton" pitchFamily="2" charset="0"/>
              </a:rPr>
              <a:t>Giới thiệu</a:t>
            </a:r>
            <a:r>
              <a:rPr lang="vi-VN">
                <a:solidFill>
                  <a:schemeClr val="tx1"/>
                </a:solidFill>
                <a:latin typeface="Anton" pitchFamily="2" charset="0"/>
              </a:rPr>
              <a:t> </a:t>
            </a:r>
            <a:r>
              <a:rPr lang="vi-VN" dirty="0">
                <a:solidFill>
                  <a:schemeClr val="tx1"/>
                </a:solidFill>
                <a:latin typeface="Anton" pitchFamily="2" charset="0"/>
              </a:rPr>
              <a:t>về xử lý ảnh số và thị giác máy tính</a:t>
            </a:r>
            <a:endParaRPr lang="en-US" dirty="0">
              <a:solidFill>
                <a:schemeClr val="tx1"/>
              </a:solidFill>
              <a:latin typeface="Anton" pitchFamily="2" charset="0"/>
            </a:endParaRPr>
          </a:p>
        </p:txBody>
      </p:sp>
      <p:sp>
        <p:nvSpPr>
          <p:cNvPr id="7" name="TextBox 6"/>
          <p:cNvSpPr txBox="1"/>
          <p:nvPr/>
        </p:nvSpPr>
        <p:spPr>
          <a:xfrm>
            <a:off x="4672695" y="1230125"/>
            <a:ext cx="2364378" cy="307777"/>
          </a:xfrm>
          <a:prstGeom prst="rect">
            <a:avLst/>
          </a:prstGeom>
          <a:noFill/>
        </p:spPr>
        <p:txBody>
          <a:bodyPr wrap="square" rtlCol="0">
            <a:spAutoFit/>
          </a:bodyPr>
          <a:lstStyle/>
          <a:p>
            <a:r>
              <a:rPr lang="vi-VN" dirty="0">
                <a:solidFill>
                  <a:schemeClr val="tx1"/>
                </a:solidFill>
                <a:latin typeface="Anton" pitchFamily="2" charset="0"/>
              </a:rPr>
              <a:t>2. Giới thiệu về HOG</a:t>
            </a:r>
            <a:endParaRPr lang="en-US" dirty="0">
              <a:solidFill>
                <a:schemeClr val="tx1"/>
              </a:solidFill>
              <a:latin typeface="Anton" pitchFamily="2" charset="0"/>
            </a:endParaRPr>
          </a:p>
        </p:txBody>
      </p:sp>
      <p:sp>
        <p:nvSpPr>
          <p:cNvPr id="8" name="TextBox 7"/>
          <p:cNvSpPr txBox="1"/>
          <p:nvPr/>
        </p:nvSpPr>
        <p:spPr>
          <a:xfrm>
            <a:off x="833978" y="2563586"/>
            <a:ext cx="2364378" cy="521970"/>
          </a:xfrm>
          <a:prstGeom prst="rect">
            <a:avLst/>
          </a:prstGeom>
          <a:noFill/>
        </p:spPr>
        <p:txBody>
          <a:bodyPr wrap="square" rtlCol="0">
            <a:spAutoFit/>
          </a:bodyPr>
          <a:lstStyle/>
          <a:p>
            <a:r>
              <a:rPr lang="vi-VN" dirty="0">
                <a:solidFill>
                  <a:schemeClr val="tx1"/>
                </a:solidFill>
                <a:latin typeface="Anton" pitchFamily="2" charset="0"/>
              </a:rPr>
              <a:t>3. Ứng dụng HOG trong nhận dạng </a:t>
            </a:r>
            <a:r>
              <a:rPr lang="en-US" altLang="vi-VN" dirty="0">
                <a:solidFill>
                  <a:schemeClr val="tx1"/>
                </a:solidFill>
                <a:latin typeface="Anton" pitchFamily="2" charset="0"/>
              </a:rPr>
              <a:t>đối tượng</a:t>
            </a:r>
            <a:endParaRPr lang="en-US" altLang="vi-VN" dirty="0">
              <a:solidFill>
                <a:schemeClr val="tx1"/>
              </a:solidFill>
              <a:latin typeface="Anton" pitchFamily="2" charset="0"/>
            </a:endParaRPr>
          </a:p>
        </p:txBody>
      </p:sp>
      <p:sp>
        <p:nvSpPr>
          <p:cNvPr id="9" name="TextBox 8"/>
          <p:cNvSpPr txBox="1"/>
          <p:nvPr/>
        </p:nvSpPr>
        <p:spPr>
          <a:xfrm>
            <a:off x="4572000" y="2563586"/>
            <a:ext cx="2364378" cy="523220"/>
          </a:xfrm>
          <a:prstGeom prst="rect">
            <a:avLst/>
          </a:prstGeom>
          <a:noFill/>
        </p:spPr>
        <p:txBody>
          <a:bodyPr wrap="square" rtlCol="0">
            <a:spAutoFit/>
          </a:bodyPr>
          <a:lstStyle/>
          <a:p>
            <a:r>
              <a:rPr lang="vi-VN" dirty="0">
                <a:solidFill>
                  <a:schemeClr val="tx1"/>
                </a:solidFill>
                <a:latin typeface="Anton" pitchFamily="2" charset="0"/>
              </a:rPr>
              <a:t>4. Kết quả thu được, kinh nghiệm và bài học rút ra</a:t>
            </a:r>
            <a:endParaRPr lang="en-US" dirty="0">
              <a:solidFill>
                <a:schemeClr val="tx1"/>
              </a:solidFill>
              <a:latin typeface="Anton" pitchFamily="2" charset="0"/>
            </a:endParaRPr>
          </a:p>
        </p:txBody>
      </p:sp>
      <p:grpSp>
        <p:nvGrpSpPr>
          <p:cNvPr id="10" name="Google Shape;238;p32"/>
          <p:cNvGrpSpPr/>
          <p:nvPr/>
        </p:nvGrpSpPr>
        <p:grpSpPr>
          <a:xfrm>
            <a:off x="0" y="-18976"/>
            <a:ext cx="1557096" cy="901691"/>
            <a:chOff x="238125" y="1085200"/>
            <a:chExt cx="1936900" cy="686325"/>
          </a:xfr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grpSpPr>
        <p:sp>
          <p:nvSpPr>
            <p:cNvPr id="11" name="Google Shape;239;p32"/>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240;p32"/>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241;p32"/>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242;p32"/>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243;p32"/>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244;p32"/>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245;p32"/>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246;p32"/>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247;p32"/>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48;p32"/>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49;p32"/>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50;p32"/>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51;p32"/>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52;p32"/>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3;p32"/>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54;p32"/>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55;p32"/>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56;p32"/>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57;p32"/>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258;p32"/>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259;p32"/>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260;p32"/>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 name="Google Shape;326;p34"/>
          <p:cNvGrpSpPr/>
          <p:nvPr/>
        </p:nvGrpSpPr>
        <p:grpSpPr>
          <a:xfrm>
            <a:off x="5225581" y="3352800"/>
            <a:ext cx="1258607" cy="1583980"/>
            <a:chOff x="6392452" y="1493138"/>
            <a:chExt cx="1699484" cy="1711343"/>
          </a:xfrm>
          <a:pattFill prst="wdDnDiag">
            <a:fgClr>
              <a:schemeClr val="accent1">
                <a:lumMod val="20000"/>
                <a:lumOff val="80000"/>
              </a:schemeClr>
            </a:fgClr>
            <a:bgClr>
              <a:schemeClr val="tx1"/>
            </a:bgClr>
          </a:pattFill>
        </p:grpSpPr>
        <p:sp>
          <p:nvSpPr>
            <p:cNvPr id="34" name="Google Shape;327;p34"/>
            <p:cNvSpPr/>
            <p:nvPr/>
          </p:nvSpPr>
          <p:spPr>
            <a:xfrm>
              <a:off x="6392452" y="2038350"/>
              <a:ext cx="1699484" cy="1166130"/>
            </a:xfrm>
            <a:custGeom>
              <a:avLst/>
              <a:gdLst/>
              <a:ahLst/>
              <a:cxnLst/>
              <a:rect l="l" t="t" r="r" b="b"/>
              <a:pathLst>
                <a:path w="106869" h="73330" extrusionOk="0">
                  <a:moveTo>
                    <a:pt x="25722" y="0"/>
                  </a:moveTo>
                  <a:lnTo>
                    <a:pt x="0" y="61227"/>
                  </a:lnTo>
                  <a:lnTo>
                    <a:pt x="60515" y="73329"/>
                  </a:lnTo>
                  <a:lnTo>
                    <a:pt x="106868" y="60564"/>
                  </a:lnTo>
                  <a:lnTo>
                    <a:pt x="75958" y="17599"/>
                  </a:lnTo>
                  <a:lnTo>
                    <a:pt x="2572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 name="Google Shape;328;p34"/>
            <p:cNvGrpSpPr/>
            <p:nvPr/>
          </p:nvGrpSpPr>
          <p:grpSpPr>
            <a:xfrm rot="10800000">
              <a:off x="6796800" y="1493138"/>
              <a:ext cx="858075" cy="428538"/>
              <a:chOff x="6786075" y="2831813"/>
              <a:chExt cx="858075" cy="428538"/>
            </a:xfrm>
            <a:grpFill/>
          </p:grpSpPr>
          <p:sp>
            <p:nvSpPr>
              <p:cNvPr id="36" name="Google Shape;329;p34"/>
              <p:cNvSpPr/>
              <p:nvPr/>
            </p:nvSpPr>
            <p:spPr>
              <a:xfrm>
                <a:off x="6786075" y="3153550"/>
                <a:ext cx="106800" cy="1068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30;p34"/>
              <p:cNvSpPr/>
              <p:nvPr/>
            </p:nvSpPr>
            <p:spPr>
              <a:xfrm>
                <a:off x="7537350" y="3031250"/>
                <a:ext cx="106800" cy="1068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31;p34"/>
              <p:cNvSpPr/>
              <p:nvPr/>
            </p:nvSpPr>
            <p:spPr>
              <a:xfrm>
                <a:off x="7537350" y="2831813"/>
                <a:ext cx="106800" cy="1068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65"/>
                                        </p:tgtEl>
                                        <p:attrNameLst>
                                          <p:attrName>style.visibility</p:attrName>
                                        </p:attrNameLst>
                                      </p:cBhvr>
                                      <p:to>
                                        <p:strVal val="visible"/>
                                      </p:to>
                                    </p:set>
                                    <p:animEffect transition="in" filter="circle(in)">
                                      <p:cBhvr>
                                        <p:cTn id="7" dur="2000"/>
                                        <p:tgtEl>
                                          <p:spTgt spid="86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 grpId="0"/>
      <p:bldP spid="6" grpId="0"/>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400" dirty="0"/>
              <a:t>1</a:t>
            </a:r>
            <a:r>
              <a:rPr lang="vi-VN" sz="2400"/>
              <a:t>. </a:t>
            </a:r>
            <a:r>
              <a:rPr lang="en-US" sz="2400"/>
              <a:t>Giới thiệu</a:t>
            </a:r>
            <a:r>
              <a:rPr lang="vi-VN" sz="2400"/>
              <a:t> </a:t>
            </a:r>
            <a:r>
              <a:rPr lang="vi-VN" sz="2400" dirty="0"/>
              <a:t>về xử lý ảnh số và thị giác máy tính</a:t>
            </a:r>
            <a:endParaRPr sz="2400" dirty="0"/>
          </a:p>
        </p:txBody>
      </p:sp>
      <p:sp>
        <p:nvSpPr>
          <p:cNvPr id="872" name="Google Shape;872;p40"/>
          <p:cNvSpPr txBox="1">
            <a:spLocks noGrp="1"/>
          </p:cNvSpPr>
          <p:nvPr>
            <p:ph type="subTitle" idx="2"/>
          </p:nvPr>
        </p:nvSpPr>
        <p:spPr>
          <a:xfrm>
            <a:off x="789963" y="1018050"/>
            <a:ext cx="7640229" cy="8707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rgbClr val="00B0F0"/>
                </a:solidFill>
                <a:latin typeface="Arial" panose="020B0604020202020204" pitchFamily="34" charset="0"/>
                <a:cs typeface="Arial" panose="020B0604020202020204" pitchFamily="34" charset="0"/>
              </a:rPr>
              <a:t>Xử lý ảnh </a:t>
            </a:r>
            <a:r>
              <a:rPr lang="vi-VN" dirty="0">
                <a:latin typeface="Arial" panose="020B0604020202020204" pitchFamily="34" charset="0"/>
                <a:cs typeface="Arial" panose="020B0604020202020204" pitchFamily="34" charset="0"/>
              </a:rPr>
              <a:t>là quá trình xử lý các hình ảnh kỹ thuật số bằng các thuật toán và phương pháp tính toán để cải thiện hoặc phân tích thông tin trong ảnh.</a:t>
            </a:r>
            <a:endParaRPr lang="vi-VN"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vi-VN" dirty="0">
                <a:latin typeface="Arial" panose="020B0604020202020204" pitchFamily="34" charset="0"/>
                <a:cs typeface="Arial" panose="020B0604020202020204" pitchFamily="34" charset="0"/>
              </a:rPr>
              <a:t>Đầu ra của xử lý ảnh có thể là 1 ảnh tốt hơn hoặc một kết luận.</a:t>
            </a:r>
            <a:endParaRPr lang="vi-VN" dirty="0">
              <a:latin typeface="Arial" panose="020B0604020202020204" pitchFamily="34" charset="0"/>
              <a:cs typeface="Arial" panose="020B0604020202020204" pitchFamily="34" charset="0"/>
            </a:endParaRPr>
          </a:p>
          <a:p>
            <a:pPr marL="0" lvl="0" indent="0" algn="l" rtl="0">
              <a:spcBef>
                <a:spcPts val="0"/>
              </a:spcBef>
              <a:spcAft>
                <a:spcPts val="0"/>
              </a:spcAft>
              <a:buNone/>
            </a:pPr>
            <a:endParaRPr lang="en-US" dirty="0">
              <a:latin typeface="Arial" panose="020B0604020202020204" pitchFamily="34" charset="0"/>
              <a:cs typeface="Arial" panose="020B0604020202020204" pitchFamily="34" charset="0"/>
            </a:endParaRPr>
          </a:p>
        </p:txBody>
      </p:sp>
      <p:grpSp>
        <p:nvGrpSpPr>
          <p:cNvPr id="2" name="Group 1"/>
          <p:cNvGrpSpPr/>
          <p:nvPr/>
        </p:nvGrpSpPr>
        <p:grpSpPr>
          <a:xfrm>
            <a:off x="783772" y="2217420"/>
            <a:ext cx="8107220" cy="1931430"/>
            <a:chOff x="0" y="-20507"/>
            <a:chExt cx="6318685" cy="1931952"/>
          </a:xfrm>
        </p:grpSpPr>
        <p:sp>
          <p:nvSpPr>
            <p:cNvPr id="3" name="Rectangle 2"/>
            <p:cNvSpPr/>
            <p:nvPr/>
          </p:nvSpPr>
          <p:spPr>
            <a:xfrm>
              <a:off x="0" y="345782"/>
              <a:ext cx="879231" cy="984739"/>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lnSpc>
                  <a:spcPct val="107000"/>
                </a:lnSpc>
                <a:spcAft>
                  <a:spcPts val="800"/>
                </a:spcAft>
              </a:pPr>
              <a:r>
                <a:rPr lang="en-US" sz="1100">
                  <a:effectLst/>
                  <a:ea typeface="DengXian" panose="02010600030101010101" pitchFamily="2" charset="-122"/>
                  <a:cs typeface="Times New Roman" panose="02020603050405020304" pitchFamily="18" charset="0"/>
                </a:rPr>
                <a:t>Thu nhận ảnh</a:t>
              </a:r>
              <a:endParaRPr lang="en-US" sz="1100">
                <a:effectLst/>
                <a:ea typeface="DengXian" panose="02010600030101010101" pitchFamily="2" charset="-122"/>
                <a:cs typeface="Times New Roman" panose="02020603050405020304" pitchFamily="18" charset="0"/>
              </a:endParaRPr>
            </a:p>
          </p:txBody>
        </p:sp>
        <p:sp>
          <p:nvSpPr>
            <p:cNvPr id="12" name="Rectangle 11"/>
            <p:cNvSpPr/>
            <p:nvPr/>
          </p:nvSpPr>
          <p:spPr>
            <a:xfrm>
              <a:off x="1162578" y="580337"/>
              <a:ext cx="773723" cy="527539"/>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lnSpc>
                  <a:spcPct val="107000"/>
                </a:lnSpc>
                <a:spcAft>
                  <a:spcPts val="800"/>
                </a:spcAft>
              </a:pPr>
              <a:r>
                <a:rPr lang="en-US" sz="1100" dirty="0" err="1">
                  <a:effectLst/>
                  <a:ea typeface="DengXian" panose="02010600030101010101" pitchFamily="2" charset="-122"/>
                  <a:cs typeface="Times New Roman" panose="02020603050405020304" pitchFamily="18" charset="0"/>
                </a:rPr>
                <a:t>Tiền</a:t>
              </a:r>
              <a:r>
                <a:rPr lang="en-US" sz="1100" dirty="0">
                  <a:effectLst/>
                  <a:ea typeface="DengXian" panose="02010600030101010101" pitchFamily="2" charset="-122"/>
                  <a:cs typeface="Times New Roman" panose="02020603050405020304" pitchFamily="18" charset="0"/>
                </a:rPr>
                <a:t> </a:t>
              </a:r>
              <a:r>
                <a:rPr lang="en-US" sz="1100" dirty="0" err="1">
                  <a:effectLst/>
                  <a:ea typeface="DengXian" panose="02010600030101010101" pitchFamily="2" charset="-122"/>
                  <a:cs typeface="Times New Roman" panose="02020603050405020304" pitchFamily="18" charset="0"/>
                </a:rPr>
                <a:t>xử</a:t>
              </a:r>
              <a:r>
                <a:rPr lang="en-US" sz="1100" dirty="0">
                  <a:effectLst/>
                  <a:ea typeface="DengXian" panose="02010600030101010101" pitchFamily="2" charset="-122"/>
                  <a:cs typeface="Times New Roman" panose="02020603050405020304" pitchFamily="18" charset="0"/>
                </a:rPr>
                <a:t> </a:t>
              </a:r>
              <a:r>
                <a:rPr lang="en-US" sz="1100" dirty="0" err="1">
                  <a:effectLst/>
                  <a:ea typeface="DengXian" panose="02010600030101010101" pitchFamily="2" charset="-122"/>
                  <a:cs typeface="Times New Roman" panose="02020603050405020304" pitchFamily="18" charset="0"/>
                </a:rPr>
                <a:t>lý</a:t>
              </a:r>
              <a:r>
                <a:rPr lang="en-US" sz="1100" dirty="0">
                  <a:effectLst/>
                  <a:ea typeface="DengXian" panose="02010600030101010101" pitchFamily="2" charset="-122"/>
                  <a:cs typeface="Times New Roman" panose="02020603050405020304" pitchFamily="18" charset="0"/>
                </a:rPr>
                <a:t> </a:t>
              </a:r>
              <a:endParaRPr lang="en-US" sz="1100" dirty="0">
                <a:effectLst/>
                <a:ea typeface="DengXian" panose="02010600030101010101" pitchFamily="2" charset="-122"/>
                <a:cs typeface="Times New Roman" panose="02020603050405020304" pitchFamily="18" charset="0"/>
              </a:endParaRPr>
            </a:p>
          </p:txBody>
        </p:sp>
        <p:sp>
          <p:nvSpPr>
            <p:cNvPr id="13" name="Rectangle 12"/>
            <p:cNvSpPr/>
            <p:nvPr/>
          </p:nvSpPr>
          <p:spPr>
            <a:xfrm>
              <a:off x="2195508" y="580337"/>
              <a:ext cx="800100" cy="527539"/>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lnSpc>
                  <a:spcPct val="107000"/>
                </a:lnSpc>
                <a:spcAft>
                  <a:spcPts val="800"/>
                </a:spcAft>
              </a:pPr>
              <a:r>
                <a:rPr lang="en-US" sz="1100" dirty="0" err="1">
                  <a:effectLst/>
                  <a:ea typeface="DengXian" panose="02010600030101010101" pitchFamily="2" charset="-122"/>
                  <a:cs typeface="Times New Roman" panose="02020603050405020304" pitchFamily="18" charset="0"/>
                </a:rPr>
                <a:t>Trích</a:t>
              </a:r>
              <a:r>
                <a:rPr lang="en-US" sz="1100" dirty="0">
                  <a:effectLst/>
                  <a:ea typeface="DengXian" panose="02010600030101010101" pitchFamily="2" charset="-122"/>
                  <a:cs typeface="Times New Roman" panose="02020603050405020304" pitchFamily="18" charset="0"/>
                </a:rPr>
                <a:t> </a:t>
              </a:r>
              <a:r>
                <a:rPr lang="en-US" sz="1100" dirty="0" err="1">
                  <a:effectLst/>
                  <a:ea typeface="DengXian" panose="02010600030101010101" pitchFamily="2" charset="-122"/>
                  <a:cs typeface="Times New Roman" panose="02020603050405020304" pitchFamily="18" charset="0"/>
                </a:rPr>
                <a:t>chọn</a:t>
              </a:r>
              <a:r>
                <a:rPr lang="en-US" sz="1100" dirty="0">
                  <a:effectLst/>
                  <a:ea typeface="DengXian" panose="02010600030101010101" pitchFamily="2" charset="-122"/>
                  <a:cs typeface="Times New Roman" panose="02020603050405020304" pitchFamily="18" charset="0"/>
                </a:rPr>
                <a:t> </a:t>
              </a:r>
              <a:r>
                <a:rPr lang="en-US" sz="1100" dirty="0" err="1">
                  <a:effectLst/>
                  <a:ea typeface="DengXian" panose="02010600030101010101" pitchFamily="2" charset="-122"/>
                  <a:cs typeface="Times New Roman" panose="02020603050405020304" pitchFamily="18" charset="0"/>
                </a:rPr>
                <a:t>đặc</a:t>
              </a:r>
              <a:r>
                <a:rPr lang="en-US" sz="1100" dirty="0">
                  <a:effectLst/>
                  <a:ea typeface="DengXian" panose="02010600030101010101" pitchFamily="2" charset="-122"/>
                  <a:cs typeface="Times New Roman" panose="02020603050405020304" pitchFamily="18" charset="0"/>
                </a:rPr>
                <a:t> </a:t>
              </a:r>
              <a:r>
                <a:rPr lang="en-US" sz="1100" dirty="0" err="1">
                  <a:effectLst/>
                  <a:ea typeface="DengXian" panose="02010600030101010101" pitchFamily="2" charset="-122"/>
                  <a:cs typeface="Times New Roman" panose="02020603050405020304" pitchFamily="18" charset="0"/>
                </a:rPr>
                <a:t>điểm</a:t>
              </a:r>
              <a:endParaRPr lang="en-US" sz="1100" dirty="0">
                <a:effectLst/>
                <a:ea typeface="DengXian" panose="02010600030101010101" pitchFamily="2" charset="-122"/>
                <a:cs typeface="Times New Roman" panose="02020603050405020304" pitchFamily="18" charset="0"/>
              </a:endParaRPr>
            </a:p>
          </p:txBody>
        </p:sp>
        <p:sp>
          <p:nvSpPr>
            <p:cNvPr id="14" name="Rectangle 13"/>
            <p:cNvSpPr/>
            <p:nvPr/>
          </p:nvSpPr>
          <p:spPr>
            <a:xfrm>
              <a:off x="3253078" y="580337"/>
              <a:ext cx="879231" cy="527539"/>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lnSpc>
                  <a:spcPct val="107000"/>
                </a:lnSpc>
                <a:spcAft>
                  <a:spcPts val="800"/>
                </a:spcAft>
              </a:pPr>
              <a:r>
                <a:rPr lang="en-US" sz="1100">
                  <a:effectLst/>
                  <a:ea typeface="DengXian" panose="02010600030101010101" pitchFamily="2" charset="-122"/>
                  <a:cs typeface="Times New Roman" panose="02020603050405020304" pitchFamily="18" charset="0"/>
                </a:rPr>
                <a:t>Hậu xử lý </a:t>
              </a:r>
              <a:endParaRPr lang="en-US" sz="1100">
                <a:effectLst/>
                <a:ea typeface="DengXian" panose="02010600030101010101" pitchFamily="2" charset="-122"/>
                <a:cs typeface="Times New Roman" panose="02020603050405020304" pitchFamily="18" charset="0"/>
              </a:endParaRPr>
            </a:p>
          </p:txBody>
        </p:sp>
        <p:sp>
          <p:nvSpPr>
            <p:cNvPr id="15" name="Rectangle 14"/>
            <p:cNvSpPr/>
            <p:nvPr/>
          </p:nvSpPr>
          <p:spPr>
            <a:xfrm>
              <a:off x="4521629" y="-20507"/>
              <a:ext cx="826770" cy="482893"/>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lnSpc>
                  <a:spcPct val="107000"/>
                </a:lnSpc>
                <a:spcAft>
                  <a:spcPts val="800"/>
                </a:spcAft>
              </a:pPr>
              <a:r>
                <a:rPr lang="en-US" sz="1100">
                  <a:effectLst/>
                  <a:ea typeface="DengXian" panose="02010600030101010101" pitchFamily="2" charset="-122"/>
                  <a:cs typeface="Times New Roman" panose="02020603050405020304" pitchFamily="18" charset="0"/>
                </a:rPr>
                <a:t>Hệ quyết đinh</a:t>
              </a:r>
              <a:endParaRPr lang="en-US" sz="1100">
                <a:effectLst/>
                <a:ea typeface="DengXian" panose="02010600030101010101" pitchFamily="2" charset="-122"/>
                <a:cs typeface="Times New Roman" panose="02020603050405020304" pitchFamily="18" charset="0"/>
              </a:endParaRPr>
            </a:p>
          </p:txBody>
        </p:sp>
        <p:sp>
          <p:nvSpPr>
            <p:cNvPr id="16" name="Cylinder 15"/>
            <p:cNvSpPr/>
            <p:nvPr/>
          </p:nvSpPr>
          <p:spPr>
            <a:xfrm>
              <a:off x="4644722" y="1216413"/>
              <a:ext cx="580585" cy="695032"/>
            </a:xfrm>
            <a:prstGeom prst="can">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lnSpc>
                  <a:spcPct val="107000"/>
                </a:lnSpc>
                <a:spcAft>
                  <a:spcPts val="800"/>
                </a:spcAft>
              </a:pPr>
              <a:r>
                <a:rPr lang="en-US" sz="1100" dirty="0" err="1">
                  <a:effectLst/>
                  <a:ea typeface="DengXian" panose="02010600030101010101" pitchFamily="2" charset="-122"/>
                  <a:cs typeface="Times New Roman" panose="02020603050405020304" pitchFamily="18" charset="0"/>
                </a:rPr>
                <a:t>Lưu</a:t>
              </a:r>
              <a:r>
                <a:rPr lang="en-US" sz="1100" dirty="0">
                  <a:effectLst/>
                  <a:ea typeface="DengXian" panose="02010600030101010101" pitchFamily="2" charset="-122"/>
                  <a:cs typeface="Times New Roman" panose="02020603050405020304" pitchFamily="18" charset="0"/>
                </a:rPr>
                <a:t> </a:t>
              </a:r>
              <a:r>
                <a:rPr lang="en-US" sz="1100" dirty="0" err="1">
                  <a:effectLst/>
                  <a:ea typeface="DengXian" panose="02010600030101010101" pitchFamily="2" charset="-122"/>
                  <a:cs typeface="Times New Roman" panose="02020603050405020304" pitchFamily="18" charset="0"/>
                </a:rPr>
                <a:t>Trữ</a:t>
              </a:r>
              <a:endParaRPr lang="en-US" sz="1100" dirty="0">
                <a:effectLst/>
                <a:ea typeface="DengXian" panose="02010600030101010101" pitchFamily="2" charset="-122"/>
                <a:cs typeface="Times New Roman" panose="02020603050405020304" pitchFamily="18" charset="0"/>
              </a:endParaRPr>
            </a:p>
          </p:txBody>
        </p:sp>
        <p:sp>
          <p:nvSpPr>
            <p:cNvPr id="17" name="Rectangle 16"/>
            <p:cNvSpPr/>
            <p:nvPr/>
          </p:nvSpPr>
          <p:spPr>
            <a:xfrm>
              <a:off x="5563721" y="508167"/>
              <a:ext cx="754964" cy="650142"/>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lnSpc>
                  <a:spcPct val="107000"/>
                </a:lnSpc>
                <a:spcAft>
                  <a:spcPts val="800"/>
                </a:spcAft>
              </a:pPr>
              <a:r>
                <a:rPr lang="en-US" sz="1100" dirty="0">
                  <a:effectLst/>
                  <a:ea typeface="DengXian" panose="02010600030101010101" pitchFamily="2" charset="-122"/>
                  <a:cs typeface="Times New Roman" panose="02020603050405020304" pitchFamily="18" charset="0"/>
                </a:rPr>
                <a:t>So </a:t>
              </a:r>
              <a:r>
                <a:rPr lang="en-US" sz="1100" dirty="0" err="1">
                  <a:effectLst/>
                  <a:ea typeface="DengXian" panose="02010600030101010101" pitchFamily="2" charset="-122"/>
                  <a:cs typeface="Times New Roman" panose="02020603050405020304" pitchFamily="18" charset="0"/>
                </a:rPr>
                <a:t>sánh</a:t>
              </a:r>
              <a:r>
                <a:rPr lang="en-US" sz="1100" dirty="0">
                  <a:effectLst/>
                  <a:ea typeface="DengXian" panose="02010600030101010101" pitchFamily="2" charset="-122"/>
                  <a:cs typeface="Times New Roman" panose="02020603050405020304" pitchFamily="18" charset="0"/>
                </a:rPr>
                <a:t> </a:t>
              </a:r>
              <a:r>
                <a:rPr lang="en-US" sz="1100" dirty="0" err="1">
                  <a:effectLst/>
                  <a:ea typeface="DengXian" panose="02010600030101010101" pitchFamily="2" charset="-122"/>
                  <a:cs typeface="Times New Roman" panose="02020603050405020304" pitchFamily="18" charset="0"/>
                </a:rPr>
                <a:t>và</a:t>
              </a:r>
              <a:r>
                <a:rPr lang="en-US" sz="1100" dirty="0">
                  <a:effectLst/>
                  <a:ea typeface="DengXian" panose="02010600030101010101" pitchFamily="2" charset="-122"/>
                  <a:cs typeface="Times New Roman" panose="02020603050405020304" pitchFamily="18" charset="0"/>
                </a:rPr>
                <a:t> </a:t>
              </a:r>
              <a:r>
                <a:rPr lang="en-US" sz="1100" dirty="0" err="1">
                  <a:effectLst/>
                  <a:ea typeface="DengXian" panose="02010600030101010101" pitchFamily="2" charset="-122"/>
                  <a:cs typeface="Times New Roman" panose="02020603050405020304" pitchFamily="18" charset="0"/>
                </a:rPr>
                <a:t>kết</a:t>
              </a:r>
              <a:r>
                <a:rPr lang="en-US" sz="1100" dirty="0">
                  <a:effectLst/>
                  <a:ea typeface="DengXian" panose="02010600030101010101" pitchFamily="2" charset="-122"/>
                  <a:cs typeface="Times New Roman" panose="02020603050405020304" pitchFamily="18" charset="0"/>
                </a:rPr>
                <a:t> </a:t>
              </a:r>
              <a:r>
                <a:rPr lang="en-US" sz="1100" dirty="0" err="1">
                  <a:effectLst/>
                  <a:ea typeface="DengXian" panose="02010600030101010101" pitchFamily="2" charset="-122"/>
                  <a:cs typeface="Times New Roman" panose="02020603050405020304" pitchFamily="18" charset="0"/>
                </a:rPr>
                <a:t>luận</a:t>
              </a:r>
              <a:r>
                <a:rPr lang="en-US" sz="1100" dirty="0">
                  <a:effectLst/>
                  <a:ea typeface="DengXian" panose="02010600030101010101" pitchFamily="2" charset="-122"/>
                  <a:cs typeface="Times New Roman" panose="02020603050405020304" pitchFamily="18" charset="0"/>
                </a:rPr>
                <a:t> </a:t>
              </a:r>
              <a:endParaRPr lang="en-US" sz="1100" dirty="0">
                <a:effectLst/>
                <a:ea typeface="DengXian" panose="02010600030101010101" pitchFamily="2" charset="-122"/>
                <a:cs typeface="Times New Roman" panose="02020603050405020304" pitchFamily="18" charset="0"/>
              </a:endParaRPr>
            </a:p>
          </p:txBody>
        </p:sp>
        <p:cxnSp>
          <p:nvCxnSpPr>
            <p:cNvPr id="18" name="Straight Arrow Connector 17"/>
            <p:cNvCxnSpPr/>
            <p:nvPr/>
          </p:nvCxnSpPr>
          <p:spPr>
            <a:xfrm>
              <a:off x="898417" y="844107"/>
              <a:ext cx="264160" cy="0"/>
            </a:xfrm>
            <a:prstGeom prst="straightConnector1">
              <a:avLst/>
            </a:prstGeom>
            <a:ln>
              <a:tailEnd type="triangle"/>
            </a:ln>
          </p:spPr>
          <p:style>
            <a:lnRef idx="2">
              <a:schemeClr val="accent6"/>
            </a:lnRef>
            <a:fillRef idx="1">
              <a:schemeClr val="lt1"/>
            </a:fillRef>
            <a:effectRef idx="0">
              <a:schemeClr val="accent6"/>
            </a:effectRef>
            <a:fontRef idx="minor">
              <a:schemeClr val="dk1"/>
            </a:fontRef>
          </p:style>
        </p:cxnSp>
        <p:cxnSp>
          <p:nvCxnSpPr>
            <p:cNvPr id="19" name="Straight Arrow Connector 18"/>
            <p:cNvCxnSpPr>
              <a:stCxn id="14" idx="3"/>
            </p:cNvCxnSpPr>
            <p:nvPr/>
          </p:nvCxnSpPr>
          <p:spPr>
            <a:xfrm flipV="1">
              <a:off x="4132309" y="833238"/>
              <a:ext cx="1431411" cy="10869"/>
            </a:xfrm>
            <a:prstGeom prst="straightConnector1">
              <a:avLst/>
            </a:prstGeom>
            <a:ln>
              <a:tailEnd type="triangle"/>
            </a:ln>
          </p:spPr>
          <p:style>
            <a:lnRef idx="2">
              <a:schemeClr val="accent6"/>
            </a:lnRef>
            <a:fillRef idx="1">
              <a:schemeClr val="lt1"/>
            </a:fillRef>
            <a:effectRef idx="0">
              <a:schemeClr val="accent6"/>
            </a:effectRef>
            <a:fontRef idx="minor">
              <a:schemeClr val="dk1"/>
            </a:fontRef>
          </p:style>
        </p:cxnSp>
        <p:cxnSp>
          <p:nvCxnSpPr>
            <p:cNvPr id="20" name="Straight Arrow Connector 19"/>
            <p:cNvCxnSpPr>
              <a:stCxn id="13" idx="3"/>
              <a:endCxn id="14" idx="1"/>
            </p:cNvCxnSpPr>
            <p:nvPr/>
          </p:nvCxnSpPr>
          <p:spPr>
            <a:xfrm>
              <a:off x="2995607" y="844107"/>
              <a:ext cx="257471" cy="0"/>
            </a:xfrm>
            <a:prstGeom prst="straightConnector1">
              <a:avLst/>
            </a:prstGeom>
            <a:ln>
              <a:tailEnd type="triangle"/>
            </a:ln>
          </p:spPr>
          <p:style>
            <a:lnRef idx="2">
              <a:schemeClr val="accent6"/>
            </a:lnRef>
            <a:fillRef idx="1">
              <a:schemeClr val="lt1"/>
            </a:fillRef>
            <a:effectRef idx="0">
              <a:schemeClr val="accent6"/>
            </a:effectRef>
            <a:fontRef idx="minor">
              <a:schemeClr val="dk1"/>
            </a:fontRef>
          </p:style>
        </p:cxnSp>
        <p:cxnSp>
          <p:nvCxnSpPr>
            <p:cNvPr id="21" name="Straight Arrow Connector 20"/>
            <p:cNvCxnSpPr>
              <a:stCxn id="12" idx="3"/>
              <a:endCxn id="13" idx="1"/>
            </p:cNvCxnSpPr>
            <p:nvPr/>
          </p:nvCxnSpPr>
          <p:spPr>
            <a:xfrm>
              <a:off x="1936300" y="844107"/>
              <a:ext cx="259207" cy="0"/>
            </a:xfrm>
            <a:prstGeom prst="straightConnector1">
              <a:avLst/>
            </a:prstGeom>
            <a:ln>
              <a:tailEnd type="triangle"/>
            </a:ln>
          </p:spPr>
          <p:style>
            <a:lnRef idx="2">
              <a:schemeClr val="accent6"/>
            </a:lnRef>
            <a:fillRef idx="1">
              <a:schemeClr val="lt1"/>
            </a:fillRef>
            <a:effectRef idx="0">
              <a:schemeClr val="accent6"/>
            </a:effectRef>
            <a:fontRef idx="minor">
              <a:schemeClr val="dk1"/>
            </a:fontRef>
          </p:style>
        </p:cxnSp>
        <p:cxnSp>
          <p:nvCxnSpPr>
            <p:cNvPr id="22" name="Straight Arrow Connector 21"/>
            <p:cNvCxnSpPr>
              <a:endCxn id="16" idx="1"/>
            </p:cNvCxnSpPr>
            <p:nvPr/>
          </p:nvCxnSpPr>
          <p:spPr>
            <a:xfrm>
              <a:off x="4928068" y="484709"/>
              <a:ext cx="6947" cy="731704"/>
            </a:xfrm>
            <a:prstGeom prst="straightConnector1">
              <a:avLst/>
            </a:prstGeom>
            <a:ln>
              <a:tailEnd type="triangle"/>
            </a:ln>
          </p:spPr>
          <p:style>
            <a:lnRef idx="2">
              <a:schemeClr val="accent6"/>
            </a:lnRef>
            <a:fillRef idx="1">
              <a:schemeClr val="lt1"/>
            </a:fillRef>
            <a:effectRef idx="0">
              <a:schemeClr val="accent6"/>
            </a:effectRef>
            <a:fontRef idx="minor">
              <a:schemeClr val="dk1"/>
            </a:fontRef>
          </p:style>
        </p:cxnSp>
      </p:grpSp>
      <p:grpSp>
        <p:nvGrpSpPr>
          <p:cNvPr id="23" name="Google Shape;261;p32"/>
          <p:cNvGrpSpPr/>
          <p:nvPr/>
        </p:nvGrpSpPr>
        <p:grpSpPr>
          <a:xfrm>
            <a:off x="4333049" y="3900562"/>
            <a:ext cx="1249200" cy="1242938"/>
            <a:chOff x="6984425" y="2337663"/>
            <a:chExt cx="1249200" cy="1580163"/>
          </a:xfrm>
          <a:gradFill>
            <a:gsLst>
              <a:gs pos="0">
                <a:schemeClr val="accent1">
                  <a:lumMod val="5000"/>
                  <a:lumOff val="95000"/>
                </a:schemeClr>
              </a:gs>
              <a:gs pos="6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grpSp>
          <p:nvGrpSpPr>
            <p:cNvPr id="24" name="Google Shape;262;p32"/>
            <p:cNvGrpSpPr/>
            <p:nvPr/>
          </p:nvGrpSpPr>
          <p:grpSpPr>
            <a:xfrm>
              <a:off x="7324525" y="2337663"/>
              <a:ext cx="477075" cy="428538"/>
              <a:chOff x="7167075" y="2831813"/>
              <a:chExt cx="477075" cy="428538"/>
            </a:xfrm>
            <a:grpFill/>
          </p:grpSpPr>
          <p:sp>
            <p:nvSpPr>
              <p:cNvPr id="26" name="Google Shape;263;p32"/>
              <p:cNvSpPr/>
              <p:nvPr/>
            </p:nvSpPr>
            <p:spPr>
              <a:xfrm>
                <a:off x="7167075" y="3153550"/>
                <a:ext cx="106800" cy="1068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64;p32"/>
              <p:cNvSpPr/>
              <p:nvPr/>
            </p:nvSpPr>
            <p:spPr>
              <a:xfrm>
                <a:off x="7537350" y="3031250"/>
                <a:ext cx="106800" cy="1068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65;p32"/>
              <p:cNvSpPr/>
              <p:nvPr/>
            </p:nvSpPr>
            <p:spPr>
              <a:xfrm>
                <a:off x="7537350" y="2831813"/>
                <a:ext cx="106800" cy="1068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5" name="Google Shape;266;p32"/>
            <p:cNvSpPr/>
            <p:nvPr/>
          </p:nvSpPr>
          <p:spPr>
            <a:xfrm>
              <a:off x="6984425" y="2980925"/>
              <a:ext cx="1249200" cy="936900"/>
            </a:xfrm>
            <a:prstGeom prst="trapezoid">
              <a:avLst>
                <a:gd name="adj" fmla="val 2500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TextBox 3"/>
          <p:cNvSpPr txBox="1"/>
          <p:nvPr/>
        </p:nvSpPr>
        <p:spPr>
          <a:xfrm>
            <a:off x="854166" y="2013857"/>
            <a:ext cx="5160465" cy="521970"/>
          </a:xfrm>
          <a:prstGeom prst="rect">
            <a:avLst/>
          </a:prstGeom>
          <a:noFill/>
        </p:spPr>
        <p:txBody>
          <a:bodyPr wrap="square" rtlCol="0">
            <a:spAutoFit/>
          </a:bodyPr>
          <a:lstStyle/>
          <a:p>
            <a:r>
              <a:rPr lang="vi-VN">
                <a:solidFill>
                  <a:schemeClr val="tx1"/>
                </a:solidFill>
                <a:latin typeface="Arial" panose="020B0604020202020204" pitchFamily="34" charset="0"/>
                <a:cs typeface="Arial" panose="020B0604020202020204" pitchFamily="34" charset="0"/>
              </a:rPr>
              <a:t>Các bước chính trong quá trình xử lý ảnh bao gồm:</a:t>
            </a:r>
            <a:endParaRPr lang="vi-VN">
              <a:solidFill>
                <a:schemeClr val="tx1"/>
              </a:solidFill>
              <a:latin typeface="Aton"/>
            </a:endParaRPr>
          </a:p>
          <a:p>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70"/>
                                        </p:tgtEl>
                                        <p:attrNameLst>
                                          <p:attrName>style.visibility</p:attrName>
                                        </p:attrNameLst>
                                      </p:cBhvr>
                                      <p:to>
                                        <p:strVal val="visible"/>
                                      </p:to>
                                    </p:set>
                                    <p:animEffect transition="in" filter="fade">
                                      <p:cBhvr>
                                        <p:cTn id="7" dur="1000"/>
                                        <p:tgtEl>
                                          <p:spTgt spid="870"/>
                                        </p:tgtEl>
                                      </p:cBhvr>
                                    </p:animEffect>
                                    <p:anim calcmode="lin" valueType="num">
                                      <p:cBhvr>
                                        <p:cTn id="8" dur="1000" fill="hold"/>
                                        <p:tgtEl>
                                          <p:spTgt spid="870"/>
                                        </p:tgtEl>
                                        <p:attrNameLst>
                                          <p:attrName>ppt_x</p:attrName>
                                        </p:attrNameLst>
                                      </p:cBhvr>
                                      <p:tavLst>
                                        <p:tav tm="0">
                                          <p:val>
                                            <p:strVal val="#ppt_x"/>
                                          </p:val>
                                        </p:tav>
                                        <p:tav tm="100000">
                                          <p:val>
                                            <p:strVal val="#ppt_x"/>
                                          </p:val>
                                        </p:tav>
                                      </p:tavLst>
                                    </p:anim>
                                    <p:anim calcmode="lin" valueType="num">
                                      <p:cBhvr>
                                        <p:cTn id="9" dur="1000" fill="hold"/>
                                        <p:tgtEl>
                                          <p:spTgt spid="8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72">
                                            <p:txEl>
                                              <p:pRg st="0" end="0"/>
                                            </p:txEl>
                                          </p:spTgt>
                                        </p:tgtEl>
                                        <p:attrNameLst>
                                          <p:attrName>style.visibility</p:attrName>
                                        </p:attrNameLst>
                                      </p:cBhvr>
                                      <p:to>
                                        <p:strVal val="visible"/>
                                      </p:to>
                                    </p:set>
                                    <p:animEffect transition="in" filter="wipe(down)">
                                      <p:cBhvr>
                                        <p:cTn id="14" dur="500"/>
                                        <p:tgtEl>
                                          <p:spTgt spid="87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72">
                                            <p:txEl>
                                              <p:pRg st="1" end="1"/>
                                            </p:txEl>
                                          </p:spTgt>
                                        </p:tgtEl>
                                        <p:attrNameLst>
                                          <p:attrName>style.visibility</p:attrName>
                                        </p:attrNameLst>
                                      </p:cBhvr>
                                      <p:to>
                                        <p:strVal val="visible"/>
                                      </p:to>
                                    </p:set>
                                    <p:animEffect transition="in" filter="wipe(down)">
                                      <p:cBhvr>
                                        <p:cTn id="19" dur="500"/>
                                        <p:tgtEl>
                                          <p:spTgt spid="87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inVertical)">
                                      <p:cBhvr>
                                        <p:cTn id="24" dur="500"/>
                                        <p:tgtEl>
                                          <p:spTgt spid="4"/>
                                        </p:tgtEl>
                                      </p:cBhvr>
                                    </p:animEffect>
                                  </p:childTnLst>
                                </p:cTn>
                              </p:par>
                              <p:par>
                                <p:cTn id="25" presetID="16" presetClass="entr" presetSubtype="21"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 grpId="0"/>
      <p:bldP spid="872"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5162151" y="945410"/>
            <a:ext cx="3261849" cy="1928419"/>
          </a:xfrm>
          <a:prstGeom prst="rect">
            <a:avLst/>
          </a:prstGeom>
        </p:spPr>
      </p:pic>
      <p:sp>
        <p:nvSpPr>
          <p:cNvPr id="870" name="Google Shape;87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400" dirty="0"/>
              <a:t>1</a:t>
            </a:r>
            <a:r>
              <a:rPr lang="vi-VN" sz="2400"/>
              <a:t>. </a:t>
            </a:r>
            <a:r>
              <a:rPr lang="en-US" sz="2400"/>
              <a:t>Giới thiệu</a:t>
            </a:r>
            <a:r>
              <a:rPr lang="vi-VN" sz="2400"/>
              <a:t> </a:t>
            </a:r>
            <a:r>
              <a:rPr lang="vi-VN" sz="2400" dirty="0"/>
              <a:t>về xử lý ảnh số và thị giác máy tính</a:t>
            </a:r>
            <a:endParaRPr sz="2400" dirty="0"/>
          </a:p>
        </p:txBody>
      </p:sp>
      <p:sp>
        <p:nvSpPr>
          <p:cNvPr id="872" name="Google Shape;872;p40"/>
          <p:cNvSpPr txBox="1">
            <a:spLocks noGrp="1"/>
          </p:cNvSpPr>
          <p:nvPr>
            <p:ph type="subTitle" idx="2"/>
          </p:nvPr>
        </p:nvSpPr>
        <p:spPr>
          <a:xfrm>
            <a:off x="567268" y="1311062"/>
            <a:ext cx="3721372" cy="181117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b="1" dirty="0">
                <a:solidFill>
                  <a:srgbClr val="00B0F0"/>
                </a:solidFill>
                <a:latin typeface="Arial" panose="020B0604020202020204" pitchFamily="34" charset="0"/>
                <a:cs typeface="Arial" panose="020B0604020202020204" pitchFamily="34" charset="0"/>
              </a:rPr>
              <a:t>Thị giác máy tính </a:t>
            </a:r>
            <a:r>
              <a:rPr lang="vi-VN" dirty="0">
                <a:latin typeface="Arial" panose="020B0604020202020204" pitchFamily="34" charset="0"/>
                <a:cs typeface="Arial" panose="020B0604020202020204" pitchFamily="34" charset="0"/>
              </a:rPr>
              <a:t>(</a:t>
            </a:r>
            <a:r>
              <a:rPr lang="vi-VN">
                <a:latin typeface="Arial" panose="020B0604020202020204" pitchFamily="34" charset="0"/>
                <a:cs typeface="Arial" panose="020B0604020202020204" pitchFamily="34" charset="0"/>
              </a:rPr>
              <a:t>Computer vision) thị </a:t>
            </a:r>
            <a:r>
              <a:rPr lang="vi-VN" dirty="0">
                <a:latin typeface="Arial" panose="020B0604020202020204" pitchFamily="34" charset="0"/>
                <a:cs typeface="Arial" panose="020B0604020202020204" pitchFamily="34" charset="0"/>
              </a:rPr>
              <a:t>giác máy tính nhằm tạo ra một hệ thống nhân tạo có thể tiếp nhận các hình ảnh thu được hay tập dữ liệu đa chiều để phân tích, xử lí nó theo ý muốn.</a:t>
            </a:r>
            <a:endParaRPr lang="en-US" dirty="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stretch>
            <a:fillRect/>
          </a:stretch>
        </p:blipFill>
        <p:spPr>
          <a:xfrm>
            <a:off x="4411215" y="2392119"/>
            <a:ext cx="3261849" cy="1866966"/>
          </a:xfrm>
          <a:prstGeom prst="rect">
            <a:avLst/>
          </a:prstGeom>
        </p:spPr>
      </p:pic>
      <p:grpSp>
        <p:nvGrpSpPr>
          <p:cNvPr id="4" name="Google Shape;816;p42"/>
          <p:cNvGrpSpPr/>
          <p:nvPr/>
        </p:nvGrpSpPr>
        <p:grpSpPr>
          <a:xfrm rot="4324131">
            <a:off x="2023989" y="2502784"/>
            <a:ext cx="1455000" cy="2578063"/>
            <a:chOff x="6348700" y="1042363"/>
            <a:chExt cx="1455000" cy="2578063"/>
          </a:xfrm>
          <a:pattFill prst="pct90">
            <a:fgClr>
              <a:schemeClr val="tx1"/>
            </a:fgClr>
            <a:bgClr>
              <a:schemeClr val="accent1">
                <a:lumMod val="20000"/>
                <a:lumOff val="80000"/>
              </a:schemeClr>
            </a:bgClr>
          </a:pattFill>
        </p:grpSpPr>
        <p:grpSp>
          <p:nvGrpSpPr>
            <p:cNvPr id="5" name="Google Shape;817;p42"/>
            <p:cNvGrpSpPr/>
            <p:nvPr/>
          </p:nvGrpSpPr>
          <p:grpSpPr>
            <a:xfrm rot="10800000">
              <a:off x="6561300" y="1042363"/>
              <a:ext cx="1242400" cy="1035888"/>
              <a:chOff x="6752875" y="2675238"/>
              <a:chExt cx="1242400" cy="1035888"/>
            </a:xfrm>
            <a:grpFill/>
          </p:grpSpPr>
          <p:sp>
            <p:nvSpPr>
              <p:cNvPr id="7" name="Google Shape;818;p42"/>
              <p:cNvSpPr/>
              <p:nvPr/>
            </p:nvSpPr>
            <p:spPr>
              <a:xfrm>
                <a:off x="6752875" y="3604325"/>
                <a:ext cx="106800" cy="1068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819;p42"/>
              <p:cNvSpPr/>
              <p:nvPr/>
            </p:nvSpPr>
            <p:spPr>
              <a:xfrm>
                <a:off x="7537350" y="3031250"/>
                <a:ext cx="106800" cy="1068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820;p42"/>
              <p:cNvSpPr/>
              <p:nvPr/>
            </p:nvSpPr>
            <p:spPr>
              <a:xfrm>
                <a:off x="7888475" y="2675238"/>
                <a:ext cx="106800" cy="1068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 name="Google Shape;821;p42"/>
            <p:cNvSpPr/>
            <p:nvPr/>
          </p:nvSpPr>
          <p:spPr>
            <a:xfrm>
              <a:off x="6348700" y="2529025"/>
              <a:ext cx="1455000" cy="1091400"/>
            </a:xfrm>
            <a:prstGeom prst="parallelogram">
              <a:avLst>
                <a:gd name="adj" fmla="val 2500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72">
                                            <p:txEl>
                                              <p:pRg st="0" end="0"/>
                                            </p:txEl>
                                          </p:spTgt>
                                        </p:tgtEl>
                                        <p:attrNameLst>
                                          <p:attrName>style.visibility</p:attrName>
                                        </p:attrNameLst>
                                      </p:cBhvr>
                                      <p:to>
                                        <p:strVal val="visible"/>
                                      </p:to>
                                    </p:set>
                                    <p:animEffect transition="in" filter="barn(inVertical)">
                                      <p:cBhvr>
                                        <p:cTn id="7" dur="500"/>
                                        <p:tgtEl>
                                          <p:spTgt spid="8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400" dirty="0"/>
              <a:t>2. Giới thiệu về HOG</a:t>
            </a:r>
            <a:endParaRPr sz="2400" dirty="0"/>
          </a:p>
        </p:txBody>
      </p:sp>
      <p:sp>
        <p:nvSpPr>
          <p:cNvPr id="872" name="Google Shape;872;p40"/>
          <p:cNvSpPr txBox="1">
            <a:spLocks noGrp="1"/>
          </p:cNvSpPr>
          <p:nvPr>
            <p:ph type="subTitle" idx="2"/>
          </p:nvPr>
        </p:nvSpPr>
        <p:spPr>
          <a:xfrm>
            <a:off x="719999" y="1193284"/>
            <a:ext cx="3852001" cy="306303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rabicPeriod"/>
            </a:pPr>
            <a:r>
              <a:rPr lang="vi-VN">
                <a:latin typeface="Arial" panose="020B0604020202020204" pitchFamily="34" charset="0"/>
                <a:cs typeface="Arial" panose="020B0604020202020204" pitchFamily="34" charset="0"/>
              </a:rPr>
              <a:t>HOG </a:t>
            </a:r>
            <a:r>
              <a:rPr lang="vi-VN" dirty="0">
                <a:latin typeface="Arial" panose="020B0604020202020204" pitchFamily="34" charset="0"/>
                <a:cs typeface="Arial" panose="020B0604020202020204" pitchFamily="34" charset="0"/>
              </a:rPr>
              <a:t>là viết tắt của "Histogram of Oriented Gradients", là một kỹ thuật rút trích đặc trưng được sử dụng trong xử lý ảnh và nhận dạng đối tượng.</a:t>
            </a:r>
            <a:endParaRPr lang="vi-VN" dirty="0">
              <a:latin typeface="Arial" panose="020B0604020202020204" pitchFamily="34" charset="0"/>
              <a:cs typeface="Arial" panose="020B0604020202020204" pitchFamily="34" charset="0"/>
            </a:endParaRPr>
          </a:p>
          <a:p>
            <a:pPr marL="342900" lvl="0" indent="-342900" algn="l" rtl="0">
              <a:spcBef>
                <a:spcPts val="0"/>
              </a:spcBef>
              <a:spcAft>
                <a:spcPts val="0"/>
              </a:spcAft>
              <a:buFont typeface="+mj-lt"/>
              <a:buAutoNum type="arabicPeriod"/>
            </a:pPr>
            <a:r>
              <a:rPr lang="vi-VN">
                <a:latin typeface="Arial" panose="020B0604020202020204" pitchFamily="34" charset="0"/>
                <a:cs typeface="Arial" panose="020B0604020202020204" pitchFamily="34" charset="0"/>
              </a:rPr>
              <a:t>Phương pháp HOG tập trung vào việc trích xuất đặc trưng từ một ảnh bằng cách tính toán độ lớn và hướng của gradient tại từng điểm ảnh</a:t>
            </a:r>
            <a:endParaRPr lang="en-US">
              <a:latin typeface="Arial" panose="020B0604020202020204" pitchFamily="34" charset="0"/>
              <a:cs typeface="Arial" panose="020B0604020202020204" pitchFamily="34" charset="0"/>
            </a:endParaRPr>
          </a:p>
          <a:p>
            <a:pPr marL="342900" lvl="0" indent="-342900" algn="l" rtl="0">
              <a:spcBef>
                <a:spcPts val="0"/>
              </a:spcBef>
              <a:spcAft>
                <a:spcPts val="0"/>
              </a:spcAft>
              <a:buFont typeface="+mj-lt"/>
              <a:buAutoNum type="arabicPeriod"/>
            </a:pPr>
            <a:r>
              <a:rPr lang="vi-VN">
                <a:latin typeface="Arial" panose="020B0604020202020204" pitchFamily="34" charset="0"/>
                <a:cs typeface="Arial" panose="020B0604020202020204" pitchFamily="34" charset="0"/>
              </a:rPr>
              <a:t>Phương pháp HOG thường được sử dụng kết hợp với các kỹ thuật máy học để giải quyết các bài toán nhận dạng vật thể trong ảnh.</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
          <a:stretch>
            <a:fillRect/>
          </a:stretch>
        </p:blipFill>
        <p:spPr>
          <a:xfrm>
            <a:off x="4970870" y="1325335"/>
            <a:ext cx="3771900" cy="26697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70"/>
                                        </p:tgtEl>
                                        <p:attrNameLst>
                                          <p:attrName>style.visibility</p:attrName>
                                        </p:attrNameLst>
                                      </p:cBhvr>
                                      <p:to>
                                        <p:strVal val="visible"/>
                                      </p:to>
                                    </p:set>
                                    <p:animEffect transition="in" filter="barn(inVertical)">
                                      <p:cBhvr>
                                        <p:cTn id="7" dur="500"/>
                                        <p:tgtEl>
                                          <p:spTgt spid="8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72">
                                            <p:txEl>
                                              <p:pRg st="0" end="0"/>
                                            </p:txEl>
                                          </p:spTgt>
                                        </p:tgtEl>
                                        <p:attrNameLst>
                                          <p:attrName>style.visibility</p:attrName>
                                        </p:attrNameLst>
                                      </p:cBhvr>
                                      <p:to>
                                        <p:strVal val="visible"/>
                                      </p:to>
                                    </p:set>
                                    <p:animEffect transition="in" filter="wipe(down)">
                                      <p:cBhvr>
                                        <p:cTn id="12" dur="500"/>
                                        <p:tgtEl>
                                          <p:spTgt spid="87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72">
                                            <p:txEl>
                                              <p:pRg st="1" end="1"/>
                                            </p:txEl>
                                          </p:spTgt>
                                        </p:tgtEl>
                                        <p:attrNameLst>
                                          <p:attrName>style.visibility</p:attrName>
                                        </p:attrNameLst>
                                      </p:cBhvr>
                                      <p:to>
                                        <p:strVal val="visible"/>
                                      </p:to>
                                    </p:set>
                                    <p:animEffect transition="in" filter="wipe(down)">
                                      <p:cBhvr>
                                        <p:cTn id="17" dur="500"/>
                                        <p:tgtEl>
                                          <p:spTgt spid="87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72">
                                            <p:txEl>
                                              <p:pRg st="2" end="2"/>
                                            </p:txEl>
                                          </p:spTgt>
                                        </p:tgtEl>
                                        <p:attrNameLst>
                                          <p:attrName>style.visibility</p:attrName>
                                        </p:attrNameLst>
                                      </p:cBhvr>
                                      <p:to>
                                        <p:strVal val="visible"/>
                                      </p:to>
                                    </p:set>
                                    <p:animEffect transition="in" filter="wipe(down)">
                                      <p:cBhvr>
                                        <p:cTn id="22" dur="500"/>
                                        <p:tgtEl>
                                          <p:spTgt spid="872">
                                            <p:txEl>
                                              <p:pRg st="2" end="2"/>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 grpId="0"/>
      <p:bldP spid="87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2. Giới thiệu về HOG</a:t>
            </a:r>
            <a:endParaRPr dirty="0"/>
          </a:p>
        </p:txBody>
      </p:sp>
      <p:sp>
        <p:nvSpPr>
          <p:cNvPr id="872" name="Google Shape;872;p40"/>
          <p:cNvSpPr txBox="1">
            <a:spLocks noGrp="1"/>
          </p:cNvSpPr>
          <p:nvPr>
            <p:ph type="subTitle" idx="2"/>
          </p:nvPr>
        </p:nvSpPr>
        <p:spPr>
          <a:xfrm>
            <a:off x="1503174" y="1193284"/>
            <a:ext cx="6746657" cy="15260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latin typeface="Arial" panose="020B0604020202020204" pitchFamily="34" charset="0"/>
                <a:cs typeface="Arial" panose="020B0604020202020204" pitchFamily="34" charset="0"/>
              </a:rPr>
              <a:t>C</a:t>
            </a:r>
            <a:r>
              <a:rPr lang="vi-VN" sz="1600">
                <a:latin typeface="Arial" panose="020B0604020202020204" pitchFamily="34" charset="0"/>
                <a:cs typeface="Arial" panose="020B0604020202020204" pitchFamily="34" charset="0"/>
              </a:rPr>
              <a:t>ác bước để xây dựng một vector hog cho hình ảnh:</a:t>
            </a:r>
            <a:endParaRPr lang="vi-VN" sz="1600">
              <a:latin typeface="Arial" panose="020B0604020202020204" pitchFamily="34" charset="0"/>
              <a:cs typeface="Arial" panose="020B0604020202020204" pitchFamily="34" charset="0"/>
            </a:endParaRPr>
          </a:p>
          <a:p>
            <a:pPr marL="457200" lvl="1" indent="0" algn="l"/>
            <a:r>
              <a:rPr lang="en-US" altLang="vi-VN">
                <a:latin typeface="Arial" panose="020B0604020202020204" pitchFamily="34" charset="0"/>
                <a:cs typeface="Arial" panose="020B0604020202020204" pitchFamily="34" charset="0"/>
              </a:rPr>
              <a:t>- </a:t>
            </a:r>
            <a:r>
              <a:rPr lang="vi-VN">
                <a:latin typeface="Arial" panose="020B0604020202020204" pitchFamily="34" charset="0"/>
                <a:cs typeface="Arial" panose="020B0604020202020204" pitchFamily="34" charset="0"/>
              </a:rPr>
              <a:t>Tiền </a:t>
            </a:r>
            <a:r>
              <a:rPr lang="vi-VN" dirty="0">
                <a:latin typeface="Arial" panose="020B0604020202020204" pitchFamily="34" charset="0"/>
                <a:cs typeface="Arial" panose="020B0604020202020204" pitchFamily="34" charset="0"/>
              </a:rPr>
              <a:t>xử lý</a:t>
            </a:r>
            <a:endParaRPr lang="vi-VN" dirty="0">
              <a:latin typeface="Arial" panose="020B0604020202020204" pitchFamily="34" charset="0"/>
              <a:cs typeface="Arial" panose="020B0604020202020204" pitchFamily="34" charset="0"/>
            </a:endParaRPr>
          </a:p>
          <a:p>
            <a:pPr marL="457200" lvl="1" indent="0" algn="l"/>
            <a:r>
              <a:rPr lang="en-US" altLang="vi-VN"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Tính gradient</a:t>
            </a:r>
            <a:endParaRPr lang="vi-VN" dirty="0">
              <a:latin typeface="Arial" panose="020B0604020202020204" pitchFamily="34" charset="0"/>
              <a:cs typeface="Arial" panose="020B0604020202020204" pitchFamily="34" charset="0"/>
            </a:endParaRPr>
          </a:p>
          <a:p>
            <a:pPr marL="457200" lvl="1" indent="0" algn="l"/>
            <a:r>
              <a:rPr lang="en-US" altLang="vi-VN"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Tính vector đặc trưng cho từng ô (cells)</a:t>
            </a:r>
            <a:endParaRPr lang="vi-VN" dirty="0">
              <a:latin typeface="Arial" panose="020B0604020202020204" pitchFamily="34" charset="0"/>
              <a:cs typeface="Arial" panose="020B0604020202020204" pitchFamily="34" charset="0"/>
            </a:endParaRPr>
          </a:p>
          <a:p>
            <a:pPr marL="457200" lvl="1" indent="0" algn="l"/>
            <a:r>
              <a:rPr lang="en-US" altLang="vi-VN"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Chuẩn hóa khối (blocks)</a:t>
            </a:r>
            <a:endParaRPr lang="vi-VN" dirty="0">
              <a:latin typeface="Arial" panose="020B0604020202020204" pitchFamily="34" charset="0"/>
              <a:cs typeface="Arial" panose="020B0604020202020204" pitchFamily="34" charset="0"/>
            </a:endParaRPr>
          </a:p>
          <a:p>
            <a:pPr marL="457200" lvl="1" indent="0" algn="l"/>
            <a:r>
              <a:rPr lang="en-US" altLang="vi-VN"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Tính toán vector HOG</a:t>
            </a:r>
            <a:endParaRPr lang="vi-VN" dirty="0">
              <a:latin typeface="Arial" panose="020B0604020202020204" pitchFamily="34" charset="0"/>
              <a:cs typeface="Arial" panose="020B0604020202020204" pitchFamily="34" charset="0"/>
            </a:endParaRPr>
          </a:p>
          <a:p>
            <a:pPr marL="0" lvl="0" indent="0" algn="l" rtl="0">
              <a:spcBef>
                <a:spcPts val="0"/>
              </a:spcBef>
              <a:spcAft>
                <a:spcPts val="0"/>
              </a:spcAft>
              <a:buNone/>
            </a:pP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
          <a:stretch>
            <a:fillRect/>
          </a:stretch>
        </p:blipFill>
        <p:spPr>
          <a:xfrm>
            <a:off x="1503174" y="2719355"/>
            <a:ext cx="5963482" cy="20672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72">
                                            <p:txEl>
                                              <p:pRg st="0" end="0"/>
                                            </p:txEl>
                                          </p:spTgt>
                                        </p:tgtEl>
                                        <p:attrNameLst>
                                          <p:attrName>style.visibility</p:attrName>
                                        </p:attrNameLst>
                                      </p:cBhvr>
                                      <p:to>
                                        <p:strVal val="visible"/>
                                      </p:to>
                                    </p:set>
                                    <p:animEffect transition="in" filter="wipe(down)">
                                      <p:cBhvr>
                                        <p:cTn id="7" dur="500"/>
                                        <p:tgtEl>
                                          <p:spTgt spid="872">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72">
                                            <p:txEl>
                                              <p:pRg st="1" end="1"/>
                                            </p:txEl>
                                          </p:spTgt>
                                        </p:tgtEl>
                                        <p:attrNameLst>
                                          <p:attrName>style.visibility</p:attrName>
                                        </p:attrNameLst>
                                      </p:cBhvr>
                                      <p:to>
                                        <p:strVal val="visible"/>
                                      </p:to>
                                    </p:set>
                                    <p:animEffect transition="in" filter="wipe(down)">
                                      <p:cBhvr>
                                        <p:cTn id="10" dur="500"/>
                                        <p:tgtEl>
                                          <p:spTgt spid="872">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72">
                                            <p:txEl>
                                              <p:pRg st="2" end="2"/>
                                            </p:txEl>
                                          </p:spTgt>
                                        </p:tgtEl>
                                        <p:attrNameLst>
                                          <p:attrName>style.visibility</p:attrName>
                                        </p:attrNameLst>
                                      </p:cBhvr>
                                      <p:to>
                                        <p:strVal val="visible"/>
                                      </p:to>
                                    </p:set>
                                    <p:animEffect transition="in" filter="wipe(down)">
                                      <p:cBhvr>
                                        <p:cTn id="13" dur="500"/>
                                        <p:tgtEl>
                                          <p:spTgt spid="872">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72">
                                            <p:txEl>
                                              <p:pRg st="3" end="3"/>
                                            </p:txEl>
                                          </p:spTgt>
                                        </p:tgtEl>
                                        <p:attrNameLst>
                                          <p:attrName>style.visibility</p:attrName>
                                        </p:attrNameLst>
                                      </p:cBhvr>
                                      <p:to>
                                        <p:strVal val="visible"/>
                                      </p:to>
                                    </p:set>
                                    <p:animEffect transition="in" filter="wipe(down)">
                                      <p:cBhvr>
                                        <p:cTn id="16" dur="500"/>
                                        <p:tgtEl>
                                          <p:spTgt spid="872">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872">
                                            <p:txEl>
                                              <p:pRg st="4" end="4"/>
                                            </p:txEl>
                                          </p:spTgt>
                                        </p:tgtEl>
                                        <p:attrNameLst>
                                          <p:attrName>style.visibility</p:attrName>
                                        </p:attrNameLst>
                                      </p:cBhvr>
                                      <p:to>
                                        <p:strVal val="visible"/>
                                      </p:to>
                                    </p:set>
                                    <p:animEffect transition="in" filter="wipe(down)">
                                      <p:cBhvr>
                                        <p:cTn id="19" dur="500"/>
                                        <p:tgtEl>
                                          <p:spTgt spid="872">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72">
                                            <p:txEl>
                                              <p:pRg st="5" end="5"/>
                                            </p:txEl>
                                          </p:spTgt>
                                        </p:tgtEl>
                                        <p:attrNameLst>
                                          <p:attrName>style.visibility</p:attrName>
                                        </p:attrNameLst>
                                      </p:cBhvr>
                                      <p:to>
                                        <p:strVal val="visible"/>
                                      </p:to>
                                    </p:set>
                                    <p:animEffect transition="in" filter="wipe(down)">
                                      <p:cBhvr>
                                        <p:cTn id="22" dur="500"/>
                                        <p:tgtEl>
                                          <p:spTgt spid="87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ircle(in)">
                                      <p:cBhvr>
                                        <p:cTn id="2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2</a:t>
            </a:r>
            <a:r>
              <a:rPr lang="vi-VN"/>
              <a:t>. HOG</a:t>
            </a:r>
            <a:r>
              <a:rPr lang="en-US"/>
              <a:t> Trong phát triển đối tượng</a:t>
            </a:r>
            <a:endParaRPr dirty="0"/>
          </a:p>
        </p:txBody>
      </p:sp>
      <p:sp>
        <p:nvSpPr>
          <p:cNvPr id="4" name="Subtitle 3"/>
          <p:cNvSpPr>
            <a:spLocks noGrp="1"/>
          </p:cNvSpPr>
          <p:nvPr>
            <p:ph type="subTitle" idx="2"/>
          </p:nvPr>
        </p:nvSpPr>
        <p:spPr>
          <a:xfrm>
            <a:off x="5256519" y="1404985"/>
            <a:ext cx="3369807" cy="1898100"/>
          </a:xfrm>
        </p:spPr>
        <p:txBody>
          <a:bodyPr/>
          <a:lstStyle/>
          <a:p>
            <a:pPr>
              <a:buFontTx/>
              <a:buChar char="-"/>
            </a:pPr>
            <a:r>
              <a:rPr lang="en-US">
                <a:solidFill>
                  <a:schemeClr val="tx1"/>
                </a:solidFill>
                <a:effectLst/>
                <a:latin typeface="Arial" panose="020B0604020202020204" pitchFamily="34" charset="0"/>
                <a:ea typeface="DengXian" panose="02010600030101010101" pitchFamily="2" charset="-122"/>
                <a:cs typeface="Arial" panose="020B0604020202020204" pitchFamily="34" charset="0"/>
              </a:rPr>
              <a:t>Nhận diện các đối tượng quan tâm trong hình ảnh hoặc video</a:t>
            </a:r>
            <a:endParaRPr lang="en-US">
              <a:solidFill>
                <a:schemeClr val="tx1"/>
              </a:solidFill>
              <a:effectLst/>
              <a:latin typeface="Arial" panose="020B0604020202020204" pitchFamily="34" charset="0"/>
              <a:ea typeface="DengXian" panose="02010600030101010101" pitchFamily="2" charset="-122"/>
              <a:cs typeface="Arial" panose="020B0604020202020204" pitchFamily="34" charset="0"/>
            </a:endParaRPr>
          </a:p>
          <a:p>
            <a:pPr>
              <a:buFontTx/>
              <a:buChar char="-"/>
            </a:pPr>
            <a:endParaRPr lang="en-US">
              <a:solidFill>
                <a:schemeClr val="tx1"/>
              </a:solidFill>
              <a:effectLst/>
              <a:latin typeface="Arial" panose="020B0604020202020204" pitchFamily="34" charset="0"/>
              <a:ea typeface="DengXian" panose="02010600030101010101" pitchFamily="2" charset="-122"/>
              <a:cs typeface="Arial" panose="020B0604020202020204" pitchFamily="34" charset="0"/>
            </a:endParaRPr>
          </a:p>
          <a:p>
            <a:pPr>
              <a:buFontTx/>
              <a:buChar char="-"/>
            </a:pPr>
            <a:endParaRPr lang="en-US">
              <a:solidFill>
                <a:schemeClr val="tx1"/>
              </a:solidFill>
              <a:effectLst/>
              <a:latin typeface="Arial" panose="020B0604020202020204" pitchFamily="34" charset="0"/>
              <a:ea typeface="DengXian" panose="02010600030101010101" pitchFamily="2" charset="-122"/>
              <a:cs typeface="Arial" panose="020B0604020202020204" pitchFamily="34" charset="0"/>
            </a:endParaRPr>
          </a:p>
          <a:p>
            <a:pPr>
              <a:buFontTx/>
              <a:buChar char="-"/>
            </a:pPr>
            <a:r>
              <a:rPr lang="en-US">
                <a:solidFill>
                  <a:schemeClr val="tx1"/>
                </a:solidFill>
                <a:effectLst/>
                <a:latin typeface="Arial" panose="020B0604020202020204" pitchFamily="34" charset="0"/>
                <a:ea typeface="DengXian" panose="02010600030101010101" pitchFamily="2" charset="-122"/>
                <a:cs typeface="Arial" panose="020B0604020202020204" pitchFamily="34" charset="0"/>
              </a:rPr>
              <a:t>HOG là một trình mô tả thuộc tính sử dụng phân bố vị trí gradient trong các mảnh hình ảnh để bắt lấy hình dáng của đối tượng và thông tin kết cấu.</a:t>
            </a:r>
            <a:endParaRPr lang="en-US">
              <a:solidFill>
                <a:schemeClr val="tx1"/>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1"/>
          <a:stretch>
            <a:fillRect/>
          </a:stretch>
        </p:blipFill>
        <p:spPr>
          <a:xfrm>
            <a:off x="498020" y="1188267"/>
            <a:ext cx="3389463" cy="1898099"/>
          </a:xfrm>
          <a:prstGeom prst="rect">
            <a:avLst/>
          </a:prstGeom>
        </p:spPr>
      </p:pic>
      <p:pic>
        <p:nvPicPr>
          <p:cNvPr id="6" name="Picture 5"/>
          <p:cNvPicPr>
            <a:picLocks noChangeAspect="1"/>
          </p:cNvPicPr>
          <p:nvPr/>
        </p:nvPicPr>
        <p:blipFill>
          <a:blip r:embed="rId2"/>
          <a:stretch>
            <a:fillRect/>
          </a:stretch>
        </p:blipFill>
        <p:spPr>
          <a:xfrm>
            <a:off x="2367224" y="2354035"/>
            <a:ext cx="3040517" cy="22791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down)">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wipe(down)">
                                      <p:cBhvr>
                                        <p:cTn id="2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2" name="Google Shape;870;p40"/>
          <p:cNvSpPr txBox="1"/>
          <p:nvPr/>
        </p:nvSpPr>
        <p:spPr>
          <a:xfrm>
            <a:off x="819000" y="33952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a:t>3. Ứng dụng HOG trong nhận dạng vật thể</a:t>
            </a:r>
            <a:endParaRPr lang="vi-VN" dirty="0"/>
          </a:p>
        </p:txBody>
      </p:sp>
      <p:sp>
        <p:nvSpPr>
          <p:cNvPr id="7" name="Google Shape;872;p40"/>
          <p:cNvSpPr txBox="1"/>
          <p:nvPr/>
        </p:nvSpPr>
        <p:spPr>
          <a:xfrm>
            <a:off x="719999" y="1193284"/>
            <a:ext cx="5060315" cy="7222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chemeClr val="tx1"/>
              </a:buClr>
            </a:pPr>
            <a:r>
              <a:rPr lang="vi-VN" dirty="0">
                <a:solidFill>
                  <a:schemeClr val="tx1"/>
                </a:solidFill>
                <a:latin typeface="Arial" panose="020B0604020202020204" pitchFamily="34" charset="0"/>
                <a:cs typeface="Arial" panose="020B0604020202020204" pitchFamily="34" charset="0"/>
              </a:rPr>
              <a:t>Phát hiện đối tượng(con người) thông qua hình ảnh:</a:t>
            </a:r>
            <a:endParaRPr lang="vi-VN" dirty="0">
              <a:solidFill>
                <a:schemeClr val="tx1"/>
              </a:solidFill>
              <a:latin typeface="Arial" panose="020B0604020202020204" pitchFamily="34" charset="0"/>
              <a:cs typeface="Arial" panose="020B0604020202020204" pitchFamily="34" charset="0"/>
            </a:endParaRPr>
          </a:p>
          <a:p>
            <a:pPr lvl="1">
              <a:lnSpc>
                <a:spcPct val="200000"/>
              </a:lnSpc>
            </a:pPr>
            <a:r>
              <a:rPr lang="vi-VN" dirty="0">
                <a:solidFill>
                  <a:schemeClr val="tx1"/>
                </a:solidFill>
                <a:latin typeface="Arial" panose="020B0604020202020204" pitchFamily="34" charset="0"/>
                <a:cs typeface="Arial" panose="020B0604020202020204" pitchFamily="34" charset="0"/>
              </a:rPr>
              <a:t>Nhập vào thư viện và setup các đối tượng sử dụng.</a:t>
            </a:r>
            <a:endParaRPr lang="vi-VN" dirty="0">
              <a:solidFill>
                <a:schemeClr val="tx1"/>
              </a:solidFill>
              <a:latin typeface="Arial" panose="020B0604020202020204" pitchFamily="34" charset="0"/>
              <a:cs typeface="Arial" panose="020B0604020202020204" pitchFamily="34" charset="0"/>
            </a:endParaRPr>
          </a:p>
          <a:p>
            <a:endParaRPr lang="vi-VN" dirty="0">
              <a:solidFill>
                <a:schemeClr val="tx1"/>
              </a:solidFill>
              <a:latin typeface="Aton"/>
            </a:endParaRPr>
          </a:p>
          <a:p>
            <a:endParaRPr lang="vi-VN" dirty="0">
              <a:solidFill>
                <a:schemeClr val="tx1"/>
              </a:solidFill>
              <a:latin typeface="Aton"/>
            </a:endParaRPr>
          </a:p>
          <a:p>
            <a:endParaRPr lang="en-US" dirty="0">
              <a:solidFill>
                <a:schemeClr val="tx1"/>
              </a:solidFill>
              <a:latin typeface="Aton"/>
            </a:endParaRPr>
          </a:p>
        </p:txBody>
      </p:sp>
      <p:pic>
        <p:nvPicPr>
          <p:cNvPr id="8" name="Picture 7"/>
          <p:cNvPicPr>
            <a:picLocks noChangeAspect="1"/>
          </p:cNvPicPr>
          <p:nvPr/>
        </p:nvPicPr>
        <p:blipFill>
          <a:blip r:embed="rId1"/>
          <a:stretch>
            <a:fillRect/>
          </a:stretch>
        </p:blipFill>
        <p:spPr>
          <a:xfrm>
            <a:off x="719999" y="2196627"/>
            <a:ext cx="5060316" cy="1638529"/>
          </a:xfrm>
          <a:prstGeom prst="rect">
            <a:avLst/>
          </a:prstGeom>
        </p:spPr>
      </p:pic>
      <p:sp>
        <p:nvSpPr>
          <p:cNvPr id="10" name="Google Shape;872;p40"/>
          <p:cNvSpPr txBox="1"/>
          <p:nvPr/>
        </p:nvSpPr>
        <p:spPr>
          <a:xfrm>
            <a:off x="719998" y="1840778"/>
            <a:ext cx="4145915" cy="45263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lang="en-US" dirty="0">
              <a:solidFill>
                <a:schemeClr val="tx1"/>
              </a:solidFill>
              <a:latin typeface="Ato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theme/theme1.xml><?xml version="1.0" encoding="utf-8"?>
<a:theme xmlns:a="http://schemas.openxmlformats.org/drawingml/2006/main" name="Java Programming Workshop by Slidesgo">
  <a:themeElements>
    <a:clrScheme name="Simple Light">
      <a:dk1>
        <a:srgbClr val="FAFAFA"/>
      </a:dk1>
      <a:lt1>
        <a:srgbClr val="0E0E0E"/>
      </a:lt1>
      <a:dk2>
        <a:srgbClr val="2E2E2E"/>
      </a:dk2>
      <a:lt2>
        <a:srgbClr val="0F0F0F"/>
      </a:lt2>
      <a:accent1>
        <a:srgbClr val="00C3DA"/>
      </a:accent1>
      <a:accent2>
        <a:srgbClr val="0B8EDA"/>
      </a:accent2>
      <a:accent3>
        <a:srgbClr val="7800DA"/>
      </a:accent3>
      <a:accent4>
        <a:srgbClr val="DA0078"/>
      </a:accent4>
      <a:accent5>
        <a:srgbClr val="FFFFFF"/>
      </a:accent5>
      <a:accent6>
        <a:srgbClr val="FFFFFF"/>
      </a:accent6>
      <a:hlink>
        <a:srgbClr val="FAFA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3031</Words>
  <Application>WPS Presentation</Application>
  <PresentationFormat>On-screen Show (16:9)</PresentationFormat>
  <Paragraphs>144</Paragraphs>
  <Slides>15</Slides>
  <Notes>15</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15</vt:i4>
      </vt:variant>
    </vt:vector>
  </HeadingPairs>
  <TitlesOfParts>
    <vt:vector size="32" baseType="lpstr">
      <vt:lpstr>Arial</vt:lpstr>
      <vt:lpstr>SimSun</vt:lpstr>
      <vt:lpstr>Wingdings</vt:lpstr>
      <vt:lpstr>Arial</vt:lpstr>
      <vt:lpstr>Anton</vt:lpstr>
      <vt:lpstr>DM Sans</vt:lpstr>
      <vt:lpstr>Segoe Print</vt:lpstr>
      <vt:lpstr>Catamaran</vt:lpstr>
      <vt:lpstr>Bebas Neue</vt:lpstr>
      <vt:lpstr>Nunito Light</vt:lpstr>
      <vt:lpstr>Anton</vt:lpstr>
      <vt:lpstr>DengXian</vt:lpstr>
      <vt:lpstr>Times New Roman</vt:lpstr>
      <vt:lpstr>Aton</vt:lpstr>
      <vt:lpstr>Microsoft YaHei</vt:lpstr>
      <vt:lpstr>Arial Unicode MS</vt:lpstr>
      <vt:lpstr>Java Programming Workshop by Slidesgo</vt:lpstr>
      <vt:lpstr>ĐỀ TÀI: PHÁT HIỆN ĐỐI TƯỢNG SỬ DỤNG HOG</vt:lpstr>
      <vt:lpstr>03</vt:lpstr>
      <vt:lpstr>NỘI DUNG</vt:lpstr>
      <vt:lpstr>1. Giới thiệu về xử lý ảnh số và thị giác máy tính</vt:lpstr>
      <vt:lpstr>1. Giới thiệu về xử lý ảnh số và thị giác máy tính</vt:lpstr>
      <vt:lpstr>2. Giới thiệu về HOG</vt:lpstr>
      <vt:lpstr>2. Giới thiệu về HOG</vt:lpstr>
      <vt:lpstr>2. HOG Trong phát triển đối tượng</vt:lpstr>
      <vt:lpstr>PowerPoint 演示文稿</vt:lpstr>
      <vt:lpstr>PowerPoint 演示文稿</vt:lpstr>
      <vt:lpstr>PowerPoint 演示文稿</vt:lpstr>
      <vt:lpstr>PowerPoint 演示文稿</vt:lpstr>
      <vt:lpstr>PowerPoint 演示文稿</vt:lpstr>
      <vt:lpstr>4. ƯU NHƯỢC, ĐIỂM CỦA THUẬT TOÁN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PHÁT HIỆN NGƯỜI SỬ DỤNG HOG</dc:title>
  <dc:creator>admin</dc:creator>
  <cp:lastModifiedBy>duc</cp:lastModifiedBy>
  <cp:revision>16</cp:revision>
  <dcterms:created xsi:type="dcterms:W3CDTF">2023-07-06T16:42:00Z</dcterms:created>
  <dcterms:modified xsi:type="dcterms:W3CDTF">2023-07-07T10:00:24Z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9F5E70973311414C9AB38952BF9D98CE</vt:lpwstr>
  </property>
  <property fmtid="{D5CDD505-2E9C-101B-9397-08002B2CF9AE}" pid="3" name="KSOProductBuildVer">
    <vt:lpwstr>1033-11.2.0.11388</vt:lpwstr>
  </property>
</Properties>
</file>